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</p:sldMasterIdLst>
  <p:notesMasterIdLst>
    <p:notesMasterId r:id="rId18"/>
  </p:notesMasterIdLst>
  <p:handoutMasterIdLst>
    <p:handoutMasterId r:id="rId19"/>
  </p:handoutMasterIdLst>
  <p:sldIdLst>
    <p:sldId id="297" r:id="rId5"/>
    <p:sldId id="290" r:id="rId6"/>
    <p:sldId id="291" r:id="rId7"/>
    <p:sldId id="273" r:id="rId8"/>
    <p:sldId id="276" r:id="rId9"/>
    <p:sldId id="292" r:id="rId10"/>
    <p:sldId id="278" r:id="rId11"/>
    <p:sldId id="258" r:id="rId12"/>
    <p:sldId id="280" r:id="rId13"/>
    <p:sldId id="268" r:id="rId14"/>
    <p:sldId id="293" r:id="rId15"/>
    <p:sldId id="294" r:id="rId16"/>
    <p:sldId id="289" r:id="rId1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48BE8D-5EF4-4AF2-B428-86FC9C25628E}" v="17" dt="2022-12-02T04:06:35.5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5602" autoAdjust="0"/>
  </p:normalViewPr>
  <p:slideViewPr>
    <p:cSldViewPr snapToGrid="0">
      <p:cViewPr>
        <p:scale>
          <a:sx n="66" d="100"/>
          <a:sy n="66" d="100"/>
        </p:scale>
        <p:origin x="1330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3" d="100"/>
          <a:sy n="93" d="100"/>
        </p:scale>
        <p:origin x="370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cia E. Huarote Z." userId="52b15ad12e78929c" providerId="LiveId" clId="{1648BE8D-5EF4-4AF2-B428-86FC9C25628E}"/>
    <pc:docChg chg="undo custSel delSld modSld">
      <pc:chgData name="Grecia E. Huarote Z." userId="52b15ad12e78929c" providerId="LiveId" clId="{1648BE8D-5EF4-4AF2-B428-86FC9C25628E}" dt="2022-12-02T04:08:30.316" v="138" actId="27636"/>
      <pc:docMkLst>
        <pc:docMk/>
      </pc:docMkLst>
      <pc:sldChg chg="modSp mod">
        <pc:chgData name="Grecia E. Huarote Z." userId="52b15ad12e78929c" providerId="LiveId" clId="{1648BE8D-5EF4-4AF2-B428-86FC9C25628E}" dt="2022-12-02T04:07:36.546" v="130" actId="255"/>
        <pc:sldMkLst>
          <pc:docMk/>
          <pc:sldMk cId="3822407722" sldId="258"/>
        </pc:sldMkLst>
        <pc:spChg chg="mod">
          <ac:chgData name="Grecia E. Huarote Z." userId="52b15ad12e78929c" providerId="LiveId" clId="{1648BE8D-5EF4-4AF2-B428-86FC9C25628E}" dt="2022-12-02T04:07:36.546" v="130" actId="255"/>
          <ac:spMkLst>
            <pc:docMk/>
            <pc:sldMk cId="3822407722" sldId="258"/>
            <ac:spMk id="9" creationId="{2352AEF0-6B6A-4BB0-A115-57B4A69831F0}"/>
          </ac:spMkLst>
        </pc:spChg>
      </pc:sldChg>
      <pc:sldChg chg="addSp delSp modSp mod">
        <pc:chgData name="Grecia E. Huarote Z." userId="52b15ad12e78929c" providerId="LiveId" clId="{1648BE8D-5EF4-4AF2-B428-86FC9C25628E}" dt="2022-12-02T04:03:56.692" v="79" actId="1076"/>
        <pc:sldMkLst>
          <pc:docMk/>
          <pc:sldMk cId="1609387770" sldId="268"/>
        </pc:sldMkLst>
        <pc:spChg chg="mod">
          <ac:chgData name="Grecia E. Huarote Z." userId="52b15ad12e78929c" providerId="LiveId" clId="{1648BE8D-5EF4-4AF2-B428-86FC9C25628E}" dt="2022-12-02T04:03:43.406" v="74" actId="20577"/>
          <ac:spMkLst>
            <pc:docMk/>
            <pc:sldMk cId="1609387770" sldId="268"/>
            <ac:spMk id="2" creationId="{D49C97B1-F677-4C82-9865-227A9B7D2400}"/>
          </ac:spMkLst>
        </pc:spChg>
        <pc:picChg chg="del">
          <ac:chgData name="Grecia E. Huarote Z." userId="52b15ad12e78929c" providerId="LiveId" clId="{1648BE8D-5EF4-4AF2-B428-86FC9C25628E}" dt="2022-12-02T04:03:45.392" v="75" actId="478"/>
          <ac:picMkLst>
            <pc:docMk/>
            <pc:sldMk cId="1609387770" sldId="268"/>
            <ac:picMk id="3" creationId="{DD0F1509-4C91-0B7A-F06F-EFF980F356D9}"/>
          </ac:picMkLst>
        </pc:picChg>
        <pc:picChg chg="add mod">
          <ac:chgData name="Grecia E. Huarote Z." userId="52b15ad12e78929c" providerId="LiveId" clId="{1648BE8D-5EF4-4AF2-B428-86FC9C25628E}" dt="2022-12-02T04:03:56.692" v="79" actId="1076"/>
          <ac:picMkLst>
            <pc:docMk/>
            <pc:sldMk cId="1609387770" sldId="268"/>
            <ac:picMk id="4" creationId="{6C7CFB87-2FF7-8097-FC32-EF44A287452C}"/>
          </ac:picMkLst>
        </pc:picChg>
      </pc:sldChg>
      <pc:sldChg chg="modSp mod">
        <pc:chgData name="Grecia E. Huarote Z." userId="52b15ad12e78929c" providerId="LiveId" clId="{1648BE8D-5EF4-4AF2-B428-86FC9C25628E}" dt="2022-12-02T04:05:14.162" v="88" actId="14100"/>
        <pc:sldMkLst>
          <pc:docMk/>
          <pc:sldMk cId="1386799731" sldId="273"/>
        </pc:sldMkLst>
        <pc:spChg chg="mod">
          <ac:chgData name="Grecia E. Huarote Z." userId="52b15ad12e78929c" providerId="LiveId" clId="{1648BE8D-5EF4-4AF2-B428-86FC9C25628E}" dt="2022-12-02T04:05:14.162" v="88" actId="14100"/>
          <ac:spMkLst>
            <pc:docMk/>
            <pc:sldMk cId="1386799731" sldId="273"/>
            <ac:spMk id="4" creationId="{29AD4A91-7AB8-40C3-9C11-950FF5FC7DFC}"/>
          </ac:spMkLst>
        </pc:spChg>
      </pc:sldChg>
      <pc:sldChg chg="modSp mod">
        <pc:chgData name="Grecia E. Huarote Z." userId="52b15ad12e78929c" providerId="LiveId" clId="{1648BE8D-5EF4-4AF2-B428-86FC9C25628E}" dt="2022-12-02T04:05:25.711" v="90" actId="27636"/>
        <pc:sldMkLst>
          <pc:docMk/>
          <pc:sldMk cId="707235762" sldId="276"/>
        </pc:sldMkLst>
        <pc:spChg chg="mod">
          <ac:chgData name="Grecia E. Huarote Z." userId="52b15ad12e78929c" providerId="LiveId" clId="{1648BE8D-5EF4-4AF2-B428-86FC9C25628E}" dt="2022-12-02T04:05:25.711" v="90" actId="27636"/>
          <ac:spMkLst>
            <pc:docMk/>
            <pc:sldMk cId="707235762" sldId="276"/>
            <ac:spMk id="4" creationId="{5ECC3DCE-4CD8-4370-8B3F-47DEAB635ED9}"/>
          </ac:spMkLst>
        </pc:spChg>
      </pc:sldChg>
      <pc:sldChg chg="modSp mod">
        <pc:chgData name="Grecia E. Huarote Z." userId="52b15ad12e78929c" providerId="LiveId" clId="{1648BE8D-5EF4-4AF2-B428-86FC9C25628E}" dt="2022-12-02T04:06:52.211" v="106" actId="20577"/>
        <pc:sldMkLst>
          <pc:docMk/>
          <pc:sldMk cId="52010911" sldId="278"/>
        </pc:sldMkLst>
        <pc:spChg chg="mod">
          <ac:chgData name="Grecia E. Huarote Z." userId="52b15ad12e78929c" providerId="LiveId" clId="{1648BE8D-5EF4-4AF2-B428-86FC9C25628E}" dt="2022-12-02T04:06:52.211" v="106" actId="20577"/>
          <ac:spMkLst>
            <pc:docMk/>
            <pc:sldMk cId="52010911" sldId="278"/>
            <ac:spMk id="11" creationId="{D2A7D9C9-44A9-4426-88FF-AAD1CA851446}"/>
          </ac:spMkLst>
        </pc:spChg>
      </pc:sldChg>
      <pc:sldChg chg="modSp mod">
        <pc:chgData name="Grecia E. Huarote Z." userId="52b15ad12e78929c" providerId="LiveId" clId="{1648BE8D-5EF4-4AF2-B428-86FC9C25628E}" dt="2022-12-02T04:08:00.197" v="135" actId="6549"/>
        <pc:sldMkLst>
          <pc:docMk/>
          <pc:sldMk cId="1456442012" sldId="280"/>
        </pc:sldMkLst>
        <pc:spChg chg="mod">
          <ac:chgData name="Grecia E. Huarote Z." userId="52b15ad12e78929c" providerId="LiveId" clId="{1648BE8D-5EF4-4AF2-B428-86FC9C25628E}" dt="2022-12-02T04:08:00.197" v="135" actId="6549"/>
          <ac:spMkLst>
            <pc:docMk/>
            <pc:sldMk cId="1456442012" sldId="280"/>
            <ac:spMk id="11" creationId="{D2A7D9C9-44A9-4426-88FF-AAD1CA851446}"/>
          </ac:spMkLst>
        </pc:spChg>
        <pc:picChg chg="mod">
          <ac:chgData name="Grecia E. Huarote Z." userId="52b15ad12e78929c" providerId="LiveId" clId="{1648BE8D-5EF4-4AF2-B428-86FC9C25628E}" dt="2022-12-02T04:07:46.206" v="132" actId="1076"/>
          <ac:picMkLst>
            <pc:docMk/>
            <pc:sldMk cId="1456442012" sldId="280"/>
            <ac:picMk id="6" creationId="{B1DE2944-CBE6-437E-B09B-0F786EE86F29}"/>
          </ac:picMkLst>
        </pc:picChg>
      </pc:sldChg>
      <pc:sldChg chg="modSp mod">
        <pc:chgData name="Grecia E. Huarote Z." userId="52b15ad12e78929c" providerId="LiveId" clId="{1648BE8D-5EF4-4AF2-B428-86FC9C25628E}" dt="2022-12-02T04:02:15.144" v="29" actId="20577"/>
        <pc:sldMkLst>
          <pc:docMk/>
          <pc:sldMk cId="3173535405" sldId="290"/>
        </pc:sldMkLst>
        <pc:spChg chg="mod">
          <ac:chgData name="Grecia E. Huarote Z." userId="52b15ad12e78929c" providerId="LiveId" clId="{1648BE8D-5EF4-4AF2-B428-86FC9C25628E}" dt="2022-12-02T04:02:15.144" v="29" actId="20577"/>
          <ac:spMkLst>
            <pc:docMk/>
            <pc:sldMk cId="3173535405" sldId="290"/>
            <ac:spMk id="3" creationId="{1C954176-1A2D-47B9-B195-FB21407C0471}"/>
          </ac:spMkLst>
        </pc:spChg>
      </pc:sldChg>
      <pc:sldChg chg="modSp mod">
        <pc:chgData name="Grecia E. Huarote Z." userId="52b15ad12e78929c" providerId="LiveId" clId="{1648BE8D-5EF4-4AF2-B428-86FC9C25628E}" dt="2022-12-02T04:02:44.405" v="58" actId="20577"/>
        <pc:sldMkLst>
          <pc:docMk/>
          <pc:sldMk cId="277300567" sldId="291"/>
        </pc:sldMkLst>
        <pc:spChg chg="mod">
          <ac:chgData name="Grecia E. Huarote Z." userId="52b15ad12e78929c" providerId="LiveId" clId="{1648BE8D-5EF4-4AF2-B428-86FC9C25628E}" dt="2022-12-02T04:02:44.405" v="58" actId="20577"/>
          <ac:spMkLst>
            <pc:docMk/>
            <pc:sldMk cId="277300567" sldId="291"/>
            <ac:spMk id="2" creationId="{D49C97B1-F677-4C82-9865-227A9B7D2400}"/>
          </ac:spMkLst>
        </pc:spChg>
        <pc:graphicFrameChg chg="mod">
          <ac:chgData name="Grecia E. Huarote Z." userId="52b15ad12e78929c" providerId="LiveId" clId="{1648BE8D-5EF4-4AF2-B428-86FC9C25628E}" dt="2022-12-02T04:02:33.732" v="32" actId="20577"/>
          <ac:graphicFrameMkLst>
            <pc:docMk/>
            <pc:sldMk cId="277300567" sldId="291"/>
            <ac:graphicFrameMk id="5" creationId="{A1342CC9-B5BC-4EE6-A03F-6501ED7CC4CC}"/>
          </ac:graphicFrameMkLst>
        </pc:graphicFrameChg>
      </pc:sldChg>
      <pc:sldChg chg="modSp">
        <pc:chgData name="Grecia E. Huarote Z." userId="52b15ad12e78929c" providerId="LiveId" clId="{1648BE8D-5EF4-4AF2-B428-86FC9C25628E}" dt="2022-12-02T04:06:35.591" v="103" actId="20577"/>
        <pc:sldMkLst>
          <pc:docMk/>
          <pc:sldMk cId="912618888" sldId="292"/>
        </pc:sldMkLst>
        <pc:graphicFrameChg chg="mod">
          <ac:chgData name="Grecia E. Huarote Z." userId="52b15ad12e78929c" providerId="LiveId" clId="{1648BE8D-5EF4-4AF2-B428-86FC9C25628E}" dt="2022-12-02T04:06:35.591" v="103" actId="20577"/>
          <ac:graphicFrameMkLst>
            <pc:docMk/>
            <pc:sldMk cId="912618888" sldId="292"/>
            <ac:graphicFrameMk id="10" creationId="{B084FC49-DB7C-A382-0899-6FD79364C854}"/>
          </ac:graphicFrameMkLst>
        </pc:graphicFrameChg>
      </pc:sldChg>
      <pc:sldChg chg="modSp mod">
        <pc:chgData name="Grecia E. Huarote Z." userId="52b15ad12e78929c" providerId="LiveId" clId="{1648BE8D-5EF4-4AF2-B428-86FC9C25628E}" dt="2022-12-02T04:08:21.184" v="136"/>
        <pc:sldMkLst>
          <pc:docMk/>
          <pc:sldMk cId="98581355" sldId="293"/>
        </pc:sldMkLst>
        <pc:spChg chg="mod">
          <ac:chgData name="Grecia E. Huarote Z." userId="52b15ad12e78929c" providerId="LiveId" clId="{1648BE8D-5EF4-4AF2-B428-86FC9C25628E}" dt="2022-12-02T04:08:21.184" v="136"/>
          <ac:spMkLst>
            <pc:docMk/>
            <pc:sldMk cId="98581355" sldId="293"/>
            <ac:spMk id="16" creationId="{E88F70F9-BF03-458B-85E9-14F5321281D0}"/>
          </ac:spMkLst>
        </pc:spChg>
      </pc:sldChg>
      <pc:sldChg chg="modSp mod">
        <pc:chgData name="Grecia E. Huarote Z." userId="52b15ad12e78929c" providerId="LiveId" clId="{1648BE8D-5EF4-4AF2-B428-86FC9C25628E}" dt="2022-12-02T04:08:30.316" v="138" actId="27636"/>
        <pc:sldMkLst>
          <pc:docMk/>
          <pc:sldMk cId="44020410" sldId="294"/>
        </pc:sldMkLst>
        <pc:spChg chg="mod">
          <ac:chgData name="Grecia E. Huarote Z." userId="52b15ad12e78929c" providerId="LiveId" clId="{1648BE8D-5EF4-4AF2-B428-86FC9C25628E}" dt="2022-12-02T04:08:30.316" v="138" actId="27636"/>
          <ac:spMkLst>
            <pc:docMk/>
            <pc:sldMk cId="44020410" sldId="294"/>
            <ac:spMk id="13" creationId="{5A1B00F9-CC1D-4C2D-B987-607685F3DEB9}"/>
          </ac:spMkLst>
        </pc:spChg>
      </pc:sldChg>
      <pc:sldChg chg="del">
        <pc:chgData name="Grecia E. Huarote Z." userId="52b15ad12e78929c" providerId="LiveId" clId="{1648BE8D-5EF4-4AF2-B428-86FC9C25628E}" dt="2022-12-02T04:04:18.216" v="80" actId="47"/>
        <pc:sldMkLst>
          <pc:docMk/>
          <pc:sldMk cId="84782032" sldId="296"/>
        </pc:sldMkLst>
      </pc:sldChg>
      <pc:sldChg chg="del">
        <pc:chgData name="Grecia E. Huarote Z." userId="52b15ad12e78929c" providerId="LiveId" clId="{1648BE8D-5EF4-4AF2-B428-86FC9C25628E}" dt="2022-12-02T04:04:24.015" v="81" actId="47"/>
        <pc:sldMkLst>
          <pc:docMk/>
          <pc:sldMk cId="991472648" sldId="301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 rtlCol="0"/>
        <a:lstStyle>
          <a:defPPr>
            <a:defRPr lang="es-ES"/>
          </a:defPPr>
        </a:lstStyle>
        <a:p>
          <a:pPr rtl="0"/>
          <a:endParaRPr lang="es-ES"/>
        </a:p>
      </dgm:t>
    </dgm:pt>
    <dgm:pt modelId="{2EE95FC5-CD6B-4A50-9262-DC414E16C3EA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>
          <a:defPPr>
            <a:defRPr lang="es-ES"/>
          </a:defPPr>
        </a:lstStyle>
        <a:p>
          <a:pPr rtl="0"/>
          <a:r>
            <a:rPr lang="es-ES" sz="2400" noProof="0" dirty="0">
              <a:solidFill>
                <a:schemeClr val="tx1">
                  <a:lumMod val="50000"/>
                  <a:lumOff val="50000"/>
                </a:schemeClr>
              </a:solidFill>
            </a:rPr>
            <a:t>Resumen</a:t>
          </a:r>
        </a:p>
      </dgm:t>
    </dgm:pt>
    <dgm:pt modelId="{75374347-884B-4721-8CFF-DF080F5B1C79}" type="parTrans" cxnId="{B3F19EC2-A372-4EC3-BFE0-C62FFDFE3DF6}">
      <dgm:prSet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C99EBBB1-E916-471C-83C9-ABE85B42AC26}" type="sibTrans" cxnId="{B3F19EC2-A372-4EC3-BFE0-C62FFDFE3DF6}">
      <dgm:prSet phldrT="1" phldr="0"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22625139-F93A-4F3F-A7AA-4923A01AEDF3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>
          <a:defPPr>
            <a:defRPr lang="es-ES"/>
          </a:defPPr>
        </a:lstStyle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400" kern="1200" dirty="0">
              <a:solidFill>
                <a:schemeClr val="tx1">
                  <a:lumMod val="50000"/>
                  <a:lumOff val="50000"/>
                </a:schemeClr>
              </a:solidFill>
            </a:rPr>
            <a:t>Análisis SEPTE </a:t>
          </a:r>
          <a:endParaRPr lang="es-ES" sz="2000" kern="1200" noProof="0" dirty="0">
            <a:solidFill>
              <a:schemeClr val="tx1">
                <a:lumMod val="50000"/>
                <a:lumOff val="50000"/>
              </a:schemeClr>
            </a:solidFill>
          </a:endParaRPr>
        </a:p>
      </dgm:t>
    </dgm:pt>
    <dgm:pt modelId="{F549A0EB-6BE9-4749-8336-B02A279AE302}" type="parTrans" cxnId="{FC7721F0-429B-4CE7-BE98-C2F3C41FE9C7}">
      <dgm:prSet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A8E2FA08-4DD4-4654-A85D-9A99162D6201}" type="sibTrans" cxnId="{FC7721F0-429B-4CE7-BE98-C2F3C41FE9C7}">
      <dgm:prSet phldrT="3" phldr="0"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140952D0-0E1D-4F48-9F16-53581487CFA0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>
          <a:defPPr>
            <a:defRPr lang="es-ES"/>
          </a:defPPr>
        </a:lstStyle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400" kern="1200" dirty="0">
              <a:solidFill>
                <a:schemeClr val="tx1">
                  <a:lumMod val="50000"/>
                  <a:lumOff val="50000"/>
                </a:schemeClr>
              </a:solidFill>
            </a:rPr>
            <a:t>Objetivos</a:t>
          </a:r>
          <a:endParaRPr lang="es-ES" sz="2000" kern="1200" noProof="0" dirty="0">
            <a:solidFill>
              <a:schemeClr val="tx1">
                <a:lumMod val="50000"/>
                <a:lumOff val="50000"/>
              </a:schemeClr>
            </a:solidFill>
          </a:endParaRPr>
        </a:p>
      </dgm:t>
    </dgm:pt>
    <dgm:pt modelId="{790C446F-6917-41E7-BE01-7AFE2676D505}" type="parTrans" cxnId="{B07163E8-ADEC-492A-8F07-7E5786AB23AE}">
      <dgm:prSet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2804F27C-9BA9-4D07-AB02-74BE7DFA2C0E}" type="sibTrans" cxnId="{B07163E8-ADEC-492A-8F07-7E5786AB23AE}">
      <dgm:prSet phldrT="4" phldr="0"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C2F8C7F7-44C4-414A-BCCD-56E91DD0A77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>
          <a:defPPr>
            <a:defRPr lang="es-ES"/>
          </a:defPPr>
        </a:lstStyle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400" kern="1200" dirty="0">
              <a:solidFill>
                <a:schemeClr val="tx1">
                  <a:lumMod val="50000"/>
                  <a:lumOff val="50000"/>
                </a:schemeClr>
              </a:solidFill>
            </a:rPr>
            <a:t>Justificación</a:t>
          </a:r>
          <a:endParaRPr lang="es-ES" sz="2000" kern="1200" noProof="0" dirty="0">
            <a:solidFill>
              <a:schemeClr val="bg2">
                <a:lumMod val="50000"/>
              </a:schemeClr>
            </a:solidFill>
          </a:endParaRPr>
        </a:p>
      </dgm:t>
    </dgm:pt>
    <dgm:pt modelId="{E6C6DF88-9436-40D7-BA84-18FE896A6151}" type="parTrans" cxnId="{14D43B81-F92D-4CD8-9D1E-78CBF092C750}">
      <dgm:prSet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4E39967D-43EF-4F15-814A-2F491D900D43}" type="sibTrans" cxnId="{14D43B81-F92D-4CD8-9D1E-78CBF092C750}">
      <dgm:prSet phldrT="5" phldr="0"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604D1B6E-AC16-42DE-B9CC-356E294D2C19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/>
        <a:lstStyle>
          <a:defPPr>
            <a:defRPr lang="es-ES"/>
          </a:defPPr>
        </a:lstStyle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800" kern="1200">
              <a:solidFill>
                <a:schemeClr val="tx1">
                  <a:lumMod val="50000"/>
                  <a:lumOff val="50000"/>
                </a:schemeClr>
              </a:solidFill>
            </a:rPr>
            <a:t>Conclusiones</a:t>
          </a:r>
          <a:endParaRPr lang="es-ES" sz="2800" kern="1200" noProof="0" dirty="0">
            <a:solidFill>
              <a:schemeClr val="tx1">
                <a:lumMod val="50000"/>
                <a:lumOff val="50000"/>
              </a:schemeClr>
            </a:solidFill>
          </a:endParaRPr>
        </a:p>
      </dgm:t>
    </dgm:pt>
    <dgm:pt modelId="{2F9DBD06-F82B-4733-BCB5-1F14AAC4B98F}" type="parTrans" cxnId="{09C482CC-2F8B-4339-BD60-428257457D19}">
      <dgm:prSet/>
      <dgm:spPr/>
      <dgm:t>
        <a:bodyPr/>
        <a:lstStyle/>
        <a:p>
          <a:endParaRPr lang="en-US"/>
        </a:p>
      </dgm:t>
    </dgm:pt>
    <dgm:pt modelId="{37628F63-C809-4A3A-94BC-3D6562E2263F}" type="sibTrans" cxnId="{09C482CC-2F8B-4339-BD60-428257457D19}">
      <dgm:prSet/>
      <dgm:spPr/>
      <dgm:t>
        <a:bodyPr/>
        <a:lstStyle/>
        <a:p>
          <a:endParaRPr lang="en-US"/>
        </a:p>
      </dgm:t>
    </dgm:pt>
    <dgm:pt modelId="{F05611F0-8256-4954-B6CB-ED6B4F2DD39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>
          <a:defPPr>
            <a:defRPr lang="es-ES"/>
          </a:defPPr>
        </a:lstStyle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400" kern="1200" dirty="0">
              <a:solidFill>
                <a:schemeClr val="tx1">
                  <a:lumMod val="50000"/>
                  <a:lumOff val="50000"/>
                </a:schemeClr>
              </a:solidFill>
            </a:rPr>
            <a:t>Introducción</a:t>
          </a:r>
          <a:endParaRPr lang="es-ES" sz="2000" kern="1200" noProof="0" dirty="0">
            <a:solidFill>
              <a:schemeClr val="tx1">
                <a:lumMod val="50000"/>
                <a:lumOff val="50000"/>
              </a:schemeClr>
            </a:solidFill>
          </a:endParaRPr>
        </a:p>
      </dgm:t>
    </dgm:pt>
    <dgm:pt modelId="{6BD5265A-8333-420D-BDB2-65F10B3EBD76}" type="sibTrans" cxnId="{914FACD2-336A-4471-9E99-312B3F8EAB04}">
      <dgm:prSet phldrT="2" phldr="0"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CD7328D6-9FAE-4506-9BDB-E06A571EC1D4}" type="parTrans" cxnId="{914FACD2-336A-4471-9E99-312B3F8EAB04}">
      <dgm:prSet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05A22377-E840-4CB2-8F77-47EBEFCFC795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>
          <a:defPPr>
            <a:defRPr lang="es-ES"/>
          </a:defPPr>
        </a:lstStyle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noProof="0" dirty="0">
              <a:solidFill>
                <a:schemeClr val="bg2">
                  <a:lumMod val="50000"/>
                </a:schemeClr>
              </a:solidFill>
            </a:rPr>
            <a:t>Definición y Alcance</a:t>
          </a:r>
        </a:p>
      </dgm:t>
    </dgm:pt>
    <dgm:pt modelId="{4588BC08-E6CA-4CFD-B544-CD3F08D2118F}" type="parTrans" cxnId="{3C5B2988-AADE-4F92-BA9A-D90A10C94BC4}">
      <dgm:prSet/>
      <dgm:spPr/>
      <dgm:t>
        <a:bodyPr/>
        <a:lstStyle/>
        <a:p>
          <a:endParaRPr lang="en-US"/>
        </a:p>
      </dgm:t>
    </dgm:pt>
    <dgm:pt modelId="{57812626-F617-4FF5-ACB8-3308192776ED}" type="sibTrans" cxnId="{3C5B2988-AADE-4F92-BA9A-D90A10C94BC4}">
      <dgm:prSet/>
      <dgm:spPr/>
      <dgm:t>
        <a:bodyPr/>
        <a:lstStyle/>
        <a:p>
          <a:endParaRPr lang="en-US"/>
        </a:p>
      </dgm:t>
    </dgm:pt>
    <dgm:pt modelId="{40FE0EB9-B287-43F6-ABB4-527CB1B94B4A}" type="pres">
      <dgm:prSet presAssocID="{D0F07F19-1F50-4B42-A7A0-278DF9D25BB1}" presName="diagram" presStyleCnt="0">
        <dgm:presLayoutVars>
          <dgm:dir/>
          <dgm:resizeHandles val="exact"/>
        </dgm:presLayoutVars>
      </dgm:prSet>
      <dgm:spPr/>
    </dgm:pt>
    <dgm:pt modelId="{8B70BCB8-2CA8-4281-8C3E-9646AA407DE2}" type="pres">
      <dgm:prSet presAssocID="{2EE95FC5-CD6B-4A50-9262-DC414E16C3EA}" presName="node" presStyleLbl="node1" presStyleIdx="0" presStyleCnt="7" custScaleX="105761" custScaleY="96071" custLinFactNeighborX="2767" custLinFactNeighborY="77">
        <dgm:presLayoutVars>
          <dgm:bulletEnabled val="1"/>
        </dgm:presLayoutVars>
      </dgm:prSet>
      <dgm:spPr/>
    </dgm:pt>
    <dgm:pt modelId="{E02BC8AD-DDC2-43A7-BB43-F6F8D8BD6340}" type="pres">
      <dgm:prSet presAssocID="{C99EBBB1-E916-471C-83C9-ABE85B42AC26}" presName="sibTrans" presStyleCnt="0"/>
      <dgm:spPr/>
    </dgm:pt>
    <dgm:pt modelId="{B86E23A3-742D-4587-88CF-2D56A8442149}" type="pres">
      <dgm:prSet presAssocID="{F05611F0-8256-4954-B6CB-ED6B4F2DD397}" presName="node" presStyleLbl="node1" presStyleIdx="1" presStyleCnt="7" custScaleX="115064" custLinFactNeighborX="976">
        <dgm:presLayoutVars>
          <dgm:bulletEnabled val="1"/>
        </dgm:presLayoutVars>
      </dgm:prSet>
      <dgm:spPr/>
    </dgm:pt>
    <dgm:pt modelId="{87C885F5-93E2-4D86-AAEA-8BD12E68F9BB}" type="pres">
      <dgm:prSet presAssocID="{6BD5265A-8333-420D-BDB2-65F10B3EBD76}" presName="sibTrans" presStyleCnt="0"/>
      <dgm:spPr/>
    </dgm:pt>
    <dgm:pt modelId="{D64973A5-4E87-44F1-B369-B0D5E0C2A462}" type="pres">
      <dgm:prSet presAssocID="{22625139-F93A-4F3F-A7AA-4923A01AEDF3}" presName="node" presStyleLbl="node1" presStyleIdx="2" presStyleCnt="7" custScaleX="115064" custLinFactNeighborX="976">
        <dgm:presLayoutVars>
          <dgm:bulletEnabled val="1"/>
        </dgm:presLayoutVars>
      </dgm:prSet>
      <dgm:spPr/>
    </dgm:pt>
    <dgm:pt modelId="{A8EBA167-82EB-4D7C-98F7-2AB66BCE8A90}" type="pres">
      <dgm:prSet presAssocID="{A8E2FA08-4DD4-4654-A85D-9A99162D6201}" presName="sibTrans" presStyleCnt="0"/>
      <dgm:spPr/>
    </dgm:pt>
    <dgm:pt modelId="{18405FE4-7B27-4C69-B6FE-12C8B84249EF}" type="pres">
      <dgm:prSet presAssocID="{140952D0-0E1D-4F48-9F16-53581487CFA0}" presName="node" presStyleLbl="node1" presStyleIdx="3" presStyleCnt="7" custScaleX="115064" custLinFactNeighborX="976">
        <dgm:presLayoutVars>
          <dgm:bulletEnabled val="1"/>
        </dgm:presLayoutVars>
      </dgm:prSet>
      <dgm:spPr/>
    </dgm:pt>
    <dgm:pt modelId="{4F5C547E-E40F-424A-82FA-BB8EDB1515B0}" type="pres">
      <dgm:prSet presAssocID="{2804F27C-9BA9-4D07-AB02-74BE7DFA2C0E}" presName="sibTrans" presStyleCnt="0"/>
      <dgm:spPr/>
    </dgm:pt>
    <dgm:pt modelId="{435C0E89-FD70-4DD9-A771-832DBFC9ACBC}" type="pres">
      <dgm:prSet presAssocID="{C2F8C7F7-44C4-414A-BCCD-56E91DD0A777}" presName="node" presStyleLbl="node1" presStyleIdx="4" presStyleCnt="7" custScaleX="115064" custLinFactNeighborX="976">
        <dgm:presLayoutVars>
          <dgm:bulletEnabled val="1"/>
        </dgm:presLayoutVars>
      </dgm:prSet>
      <dgm:spPr/>
    </dgm:pt>
    <dgm:pt modelId="{55A93577-86C8-4638-BDDE-5F229C9641FB}" type="pres">
      <dgm:prSet presAssocID="{4E39967D-43EF-4F15-814A-2F491D900D43}" presName="sibTrans" presStyleCnt="0"/>
      <dgm:spPr/>
    </dgm:pt>
    <dgm:pt modelId="{6EF616FC-87F3-4738-B543-FB8627BFA007}" type="pres">
      <dgm:prSet presAssocID="{05A22377-E840-4CB2-8F77-47EBEFCFC795}" presName="node" presStyleLbl="node1" presStyleIdx="5" presStyleCnt="7">
        <dgm:presLayoutVars>
          <dgm:bulletEnabled val="1"/>
        </dgm:presLayoutVars>
      </dgm:prSet>
      <dgm:spPr/>
    </dgm:pt>
    <dgm:pt modelId="{9E92E9A4-489E-464E-B2C0-056BE43BBB29}" type="pres">
      <dgm:prSet presAssocID="{57812626-F617-4FF5-ACB8-3308192776ED}" presName="sibTrans" presStyleCnt="0"/>
      <dgm:spPr/>
    </dgm:pt>
    <dgm:pt modelId="{383FE7C1-8DB5-4816-80B3-40124A9FAB93}" type="pres">
      <dgm:prSet presAssocID="{604D1B6E-AC16-42DE-B9CC-356E294D2C19}" presName="node" presStyleLbl="node1" presStyleIdx="6" presStyleCnt="7">
        <dgm:presLayoutVars>
          <dgm:bulletEnabled val="1"/>
        </dgm:presLayoutVars>
      </dgm:prSet>
      <dgm:spPr/>
    </dgm:pt>
  </dgm:ptLst>
  <dgm:cxnLst>
    <dgm:cxn modelId="{4373E20E-1265-40F2-94BA-4D79D18CF4DA}" type="presOf" srcId="{604D1B6E-AC16-42DE-B9CC-356E294D2C19}" destId="{383FE7C1-8DB5-4816-80B3-40124A9FAB93}" srcOrd="0" destOrd="0" presId="urn:microsoft.com/office/officeart/2005/8/layout/default"/>
    <dgm:cxn modelId="{C3C9D92A-4F8E-4228-8DF6-5BC8FFC105E0}" type="presOf" srcId="{2EE95FC5-CD6B-4A50-9262-DC414E16C3EA}" destId="{8B70BCB8-2CA8-4281-8C3E-9646AA407DE2}" srcOrd="0" destOrd="0" presId="urn:microsoft.com/office/officeart/2005/8/layout/default"/>
    <dgm:cxn modelId="{E9B19438-D9F1-42E9-B97B-ECEA234AED50}" type="presOf" srcId="{F05611F0-8256-4954-B6CB-ED6B4F2DD397}" destId="{B86E23A3-742D-4587-88CF-2D56A8442149}" srcOrd="0" destOrd="0" presId="urn:microsoft.com/office/officeart/2005/8/layout/default"/>
    <dgm:cxn modelId="{D6CBE33F-90E3-4C8D-B80F-821ED7205D90}" type="presOf" srcId="{140952D0-0E1D-4F48-9F16-53581487CFA0}" destId="{18405FE4-7B27-4C69-B6FE-12C8B84249EF}" srcOrd="0" destOrd="0" presId="urn:microsoft.com/office/officeart/2005/8/layout/default"/>
    <dgm:cxn modelId="{E47B7D7B-9872-42C4-89E9-5BA1C765E844}" type="presOf" srcId="{05A22377-E840-4CB2-8F77-47EBEFCFC795}" destId="{6EF616FC-87F3-4738-B543-FB8627BFA007}" srcOrd="0" destOrd="0" presId="urn:microsoft.com/office/officeart/2005/8/layout/default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3C5B2988-AADE-4F92-BA9A-D90A10C94BC4}" srcId="{D0F07F19-1F50-4B42-A7A0-278DF9D25BB1}" destId="{05A22377-E840-4CB2-8F77-47EBEFCFC795}" srcOrd="5" destOrd="0" parTransId="{4588BC08-E6CA-4CFD-B544-CD3F08D2118F}" sibTransId="{57812626-F617-4FF5-ACB8-3308192776ED}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09C482CC-2F8B-4339-BD60-428257457D19}" srcId="{D0F07F19-1F50-4B42-A7A0-278DF9D25BB1}" destId="{604D1B6E-AC16-42DE-B9CC-356E294D2C19}" srcOrd="6" destOrd="0" parTransId="{2F9DBD06-F82B-4733-BCB5-1F14AAC4B98F}" sibTransId="{37628F63-C809-4A3A-94BC-3D6562E2263F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6F765DD9-BF93-49A8-A6EA-AB13464D24B0}" type="presOf" srcId="{C2F8C7F7-44C4-414A-BCCD-56E91DD0A777}" destId="{435C0E89-FD70-4DD9-A771-832DBFC9ACBC}" srcOrd="0" destOrd="0" presId="urn:microsoft.com/office/officeart/2005/8/layout/default"/>
    <dgm:cxn modelId="{6D195AE4-39B4-45CF-9D82-CF1593D393F6}" type="presOf" srcId="{22625139-F93A-4F3F-A7AA-4923A01AEDF3}" destId="{D64973A5-4E87-44F1-B369-B0D5E0C2A462}" srcOrd="0" destOrd="0" presId="urn:microsoft.com/office/officeart/2005/8/layout/default"/>
    <dgm:cxn modelId="{38B196E4-A718-4E5E-8B33-DFB2B77FDE42}" type="presOf" srcId="{D0F07F19-1F50-4B42-A7A0-278DF9D25BB1}" destId="{40FE0EB9-B287-43F6-ABB4-527CB1B94B4A}" srcOrd="0" destOrd="0" presId="urn:microsoft.com/office/officeart/2005/8/layout/default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D17F6962-6CF2-4448-8F2E-27A7CB5CAB16}" type="presParOf" srcId="{40FE0EB9-B287-43F6-ABB4-527CB1B94B4A}" destId="{8B70BCB8-2CA8-4281-8C3E-9646AA407DE2}" srcOrd="0" destOrd="0" presId="urn:microsoft.com/office/officeart/2005/8/layout/default"/>
    <dgm:cxn modelId="{6873F57A-5B91-48FC-9B1A-61BEA27CBE90}" type="presParOf" srcId="{40FE0EB9-B287-43F6-ABB4-527CB1B94B4A}" destId="{E02BC8AD-DDC2-43A7-BB43-F6F8D8BD6340}" srcOrd="1" destOrd="0" presId="urn:microsoft.com/office/officeart/2005/8/layout/default"/>
    <dgm:cxn modelId="{FC4588CA-0BEE-4DE6-9726-93F413184C3C}" type="presParOf" srcId="{40FE0EB9-B287-43F6-ABB4-527CB1B94B4A}" destId="{B86E23A3-742D-4587-88CF-2D56A8442149}" srcOrd="2" destOrd="0" presId="urn:microsoft.com/office/officeart/2005/8/layout/default"/>
    <dgm:cxn modelId="{4178A0A8-8F80-4691-AE60-A912EF83DE0A}" type="presParOf" srcId="{40FE0EB9-B287-43F6-ABB4-527CB1B94B4A}" destId="{87C885F5-93E2-4D86-AAEA-8BD12E68F9BB}" srcOrd="3" destOrd="0" presId="urn:microsoft.com/office/officeart/2005/8/layout/default"/>
    <dgm:cxn modelId="{48A25CA2-D3C2-4FFF-9454-ED9B5A503F99}" type="presParOf" srcId="{40FE0EB9-B287-43F6-ABB4-527CB1B94B4A}" destId="{D64973A5-4E87-44F1-B369-B0D5E0C2A462}" srcOrd="4" destOrd="0" presId="urn:microsoft.com/office/officeart/2005/8/layout/default"/>
    <dgm:cxn modelId="{CC1DEFB1-6415-405C-B19F-8F58824BC103}" type="presParOf" srcId="{40FE0EB9-B287-43F6-ABB4-527CB1B94B4A}" destId="{A8EBA167-82EB-4D7C-98F7-2AB66BCE8A90}" srcOrd="5" destOrd="0" presId="urn:microsoft.com/office/officeart/2005/8/layout/default"/>
    <dgm:cxn modelId="{EF92A80F-281E-414F-A2E2-B426E7254CC3}" type="presParOf" srcId="{40FE0EB9-B287-43F6-ABB4-527CB1B94B4A}" destId="{18405FE4-7B27-4C69-B6FE-12C8B84249EF}" srcOrd="6" destOrd="0" presId="urn:microsoft.com/office/officeart/2005/8/layout/default"/>
    <dgm:cxn modelId="{92AFC3EA-4297-4063-94E0-C5A1BE863E54}" type="presParOf" srcId="{40FE0EB9-B287-43F6-ABB4-527CB1B94B4A}" destId="{4F5C547E-E40F-424A-82FA-BB8EDB1515B0}" srcOrd="7" destOrd="0" presId="urn:microsoft.com/office/officeart/2005/8/layout/default"/>
    <dgm:cxn modelId="{CBB0F55F-5C58-443F-989A-EC667A9C4731}" type="presParOf" srcId="{40FE0EB9-B287-43F6-ABB4-527CB1B94B4A}" destId="{435C0E89-FD70-4DD9-A771-832DBFC9ACBC}" srcOrd="8" destOrd="0" presId="urn:microsoft.com/office/officeart/2005/8/layout/default"/>
    <dgm:cxn modelId="{6E1567FF-76DF-4F19-8ED7-5091B32D0BF5}" type="presParOf" srcId="{40FE0EB9-B287-43F6-ABB4-527CB1B94B4A}" destId="{55A93577-86C8-4638-BDDE-5F229C9641FB}" srcOrd="9" destOrd="0" presId="urn:microsoft.com/office/officeart/2005/8/layout/default"/>
    <dgm:cxn modelId="{C36067F7-F9B9-48A0-AA73-DD2EA05253EB}" type="presParOf" srcId="{40FE0EB9-B287-43F6-ABB4-527CB1B94B4A}" destId="{6EF616FC-87F3-4738-B543-FB8627BFA007}" srcOrd="10" destOrd="0" presId="urn:microsoft.com/office/officeart/2005/8/layout/default"/>
    <dgm:cxn modelId="{7042C761-8798-4B8F-9DA1-6FDDF6C3A2D4}" type="presParOf" srcId="{40FE0EB9-B287-43F6-ABB4-527CB1B94B4A}" destId="{9E92E9A4-489E-464E-B2C0-056BE43BBB29}" srcOrd="11" destOrd="0" presId="urn:microsoft.com/office/officeart/2005/8/layout/default"/>
    <dgm:cxn modelId="{7CF3C87E-D8AF-4E59-A449-273594542551}" type="presParOf" srcId="{40FE0EB9-B287-43F6-ABB4-527CB1B94B4A}" destId="{383FE7C1-8DB5-4816-80B3-40124A9FAB9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4C8EB6-34C7-485F-A758-0F7CEC696F2B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DC612B-85A4-4080-BB58-96D1DA194D5B}">
      <dgm:prSet phldrT="[Texto]" custT="1"/>
      <dgm:spPr/>
      <dgm:t>
        <a:bodyPr/>
        <a:lstStyle/>
        <a:p>
          <a:pPr algn="just">
            <a:buNone/>
          </a:pPr>
          <a:r>
            <a:rPr lang="es-PE" sz="1300" b="1" i="1" dirty="0">
              <a:effectLst/>
              <a:latin typeface="Calibri" panose="020F0502020204030204" pitchFamily="34" charset="0"/>
              <a:ea typeface="Batang" panose="02030600000101010101" pitchFamily="18" charset="-127"/>
              <a:cs typeface="Calibri" panose="020F0502020204030204" pitchFamily="34" charset="0"/>
            </a:rPr>
            <a:t>Social</a:t>
          </a:r>
          <a:endParaRPr lang="en-US" sz="1300" dirty="0">
            <a:effectLst/>
            <a:latin typeface="Calibri" panose="020F0502020204030204" pitchFamily="34" charset="0"/>
            <a:ea typeface="Batang" panose="02030600000101010101" pitchFamily="18" charset="-127"/>
            <a:cs typeface="Calibri" panose="020F0502020204030204" pitchFamily="34" charset="0"/>
          </a:endParaRPr>
        </a:p>
        <a:p>
          <a:pPr algn="just">
            <a:buNone/>
          </a:pPr>
          <a:r>
            <a:rPr lang="es-PE" sz="1300" dirty="0"/>
            <a:t>Debido a que la gestión es realizada por el personal, generará que los pasajeros puedan tener un fácil acceso al sitio web, considerando que tengan la facilidad de poder realizar una reserva.</a:t>
          </a:r>
          <a:endParaRPr lang="en-US" sz="13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1552A8-0437-4124-80D9-8515AC13A71C}" type="parTrans" cxnId="{CBF76233-2834-4464-9281-D3B4979799ED}">
      <dgm:prSet/>
      <dgm:spPr/>
      <dgm:t>
        <a:bodyPr/>
        <a:lstStyle/>
        <a:p>
          <a:endParaRPr lang="en-US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110CB5-D891-4F5F-91D7-B9A0218A4D64}" type="sibTrans" cxnId="{CBF76233-2834-4464-9281-D3B4979799ED}">
      <dgm:prSet/>
      <dgm:spPr/>
      <dgm:t>
        <a:bodyPr/>
        <a:lstStyle/>
        <a:p>
          <a:endParaRPr lang="en-US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DA36034-51B3-47A7-B5B5-5191BE99A373}">
      <dgm:prSet phldrT="[Texto]" custT="1"/>
      <dgm:spPr/>
      <dgm:t>
        <a:bodyPr/>
        <a:lstStyle/>
        <a:p>
          <a:pPr algn="just">
            <a:buNone/>
          </a:pPr>
          <a:r>
            <a:rPr lang="es-PE" sz="1300" b="1" i="1" dirty="0">
              <a:effectLst/>
              <a:latin typeface="Calibri" panose="020F0502020204030204" pitchFamily="34" charset="0"/>
              <a:ea typeface="Batang" panose="02030600000101010101" pitchFamily="18" charset="-127"/>
              <a:cs typeface="Calibri" panose="020F0502020204030204" pitchFamily="34" charset="0"/>
            </a:rPr>
            <a:t>Económica</a:t>
          </a:r>
          <a:r>
            <a:rPr lang="es-PE" sz="1300" dirty="0">
              <a:effectLst/>
              <a:latin typeface="Calibri" panose="020F0502020204030204" pitchFamily="34" charset="0"/>
              <a:ea typeface="Batang" panose="02030600000101010101" pitchFamily="18" charset="-127"/>
              <a:cs typeface="Calibri" panose="020F0502020204030204" pitchFamily="34" charset="0"/>
            </a:rPr>
            <a:t> </a:t>
          </a:r>
          <a:endParaRPr lang="en-US" sz="1300" dirty="0">
            <a:effectLst/>
            <a:latin typeface="Calibri" panose="020F0502020204030204" pitchFamily="34" charset="0"/>
            <a:ea typeface="Batang" panose="02030600000101010101" pitchFamily="18" charset="-127"/>
            <a:cs typeface="Calibri" panose="020F0502020204030204" pitchFamily="34" charset="0"/>
          </a:endParaRPr>
        </a:p>
        <a:p>
          <a:pPr algn="just">
            <a:buNone/>
          </a:pPr>
          <a:r>
            <a:rPr lang="es-PE" sz="1300" dirty="0"/>
            <a:t>Creemos que al implementar la aplicación web de </a:t>
          </a:r>
          <a:r>
            <a:rPr lang="es-PE" sz="1300" dirty="0" err="1"/>
            <a:t>Atipax</a:t>
          </a:r>
          <a:r>
            <a:rPr lang="es-PE" sz="1300" dirty="0"/>
            <a:t> </a:t>
          </a:r>
          <a:r>
            <a:rPr lang="es-PE" sz="1300" dirty="0" err="1"/>
            <a:t>Group</a:t>
          </a:r>
          <a:r>
            <a:rPr lang="es-PE" sz="1300" dirty="0"/>
            <a:t> se estaría reduciendo el uso de llamadas o mensajes para realizar una reserva, si no que teniendo un fácil acceso puedan reservar con facilidad reduciendo costo de personal.</a:t>
          </a:r>
          <a:endParaRPr lang="en-US" sz="13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573F890-903D-4C37-BCB8-6EB91E7E13BE}" type="parTrans" cxnId="{C58464E6-9357-44BF-AF48-DF44E7E3744A}">
      <dgm:prSet/>
      <dgm:spPr/>
      <dgm:t>
        <a:bodyPr/>
        <a:lstStyle/>
        <a:p>
          <a:endParaRPr lang="en-US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7376A1-BBEF-4E59-A544-70271609611E}" type="sibTrans" cxnId="{C58464E6-9357-44BF-AF48-DF44E7E3744A}">
      <dgm:prSet/>
      <dgm:spPr/>
      <dgm:t>
        <a:bodyPr/>
        <a:lstStyle/>
        <a:p>
          <a:endParaRPr lang="en-US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C75E378-3EC7-4970-8183-EF24170F68D7}">
      <dgm:prSet phldrT="[Texto]" custT="1"/>
      <dgm:spPr/>
      <dgm:t>
        <a:bodyPr/>
        <a:lstStyle/>
        <a:p>
          <a:pPr algn="just">
            <a:buNone/>
          </a:pPr>
          <a:r>
            <a:rPr lang="es-PE" sz="1300" b="1" i="1" dirty="0">
              <a:effectLst/>
              <a:latin typeface="Calibri" panose="020F0502020204030204" pitchFamily="34" charset="0"/>
              <a:ea typeface="Batang" panose="02030600000101010101" pitchFamily="18" charset="-127"/>
              <a:cs typeface="Calibri" panose="020F0502020204030204" pitchFamily="34" charset="0"/>
            </a:rPr>
            <a:t>Política</a:t>
          </a:r>
          <a:endParaRPr lang="en-US" sz="1300" dirty="0">
            <a:effectLst/>
            <a:latin typeface="Calibri" panose="020F0502020204030204" pitchFamily="34" charset="0"/>
            <a:ea typeface="Batang" panose="02030600000101010101" pitchFamily="18" charset="-127"/>
            <a:cs typeface="Calibri" panose="020F0502020204030204" pitchFamily="34" charset="0"/>
          </a:endParaRPr>
        </a:p>
        <a:p>
          <a:pPr algn="just">
            <a:buNone/>
          </a:pPr>
          <a:r>
            <a:rPr lang="es-PE" sz="1300" dirty="0"/>
            <a:t>Nuestro sistema permitirá tener una mayor transparencia de la información que se tiene; por lo que, al momento de reservar, les llegará la información al correo detallado.</a:t>
          </a:r>
          <a:endParaRPr lang="en-US" sz="13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776C412-D675-4C33-8680-69B2B984F3AD}" type="parTrans" cxnId="{F8FEC5D9-207C-44C5-9778-D464D37EEE5B}">
      <dgm:prSet/>
      <dgm:spPr/>
      <dgm:t>
        <a:bodyPr/>
        <a:lstStyle/>
        <a:p>
          <a:endParaRPr lang="en-US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1288E48-3A05-46A5-9D01-0EE4FB408C7C}" type="sibTrans" cxnId="{F8FEC5D9-207C-44C5-9778-D464D37EEE5B}">
      <dgm:prSet/>
      <dgm:spPr/>
      <dgm:t>
        <a:bodyPr/>
        <a:lstStyle/>
        <a:p>
          <a:endParaRPr lang="en-US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95DDAB7-8E2D-42E1-8CE7-2E6C250CA37C}">
      <dgm:prSet phldrT="[Texto]" custT="1"/>
      <dgm:spPr/>
      <dgm:t>
        <a:bodyPr/>
        <a:lstStyle/>
        <a:p>
          <a:r>
            <a:rPr lang="es-PE" sz="1300" b="1" i="1" dirty="0">
              <a:effectLst/>
              <a:latin typeface="Calibri" panose="020F0502020204030204" pitchFamily="34" charset="0"/>
              <a:ea typeface="Batang" panose="02030600000101010101" pitchFamily="18" charset="-127"/>
              <a:cs typeface="Calibri" panose="020F0502020204030204" pitchFamily="34" charset="0"/>
            </a:rPr>
            <a:t>Ecológica</a:t>
          </a:r>
          <a:endParaRPr lang="en-US" sz="13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60C425A-FA8C-4FB6-A4DE-582CC8FCF940}" type="parTrans" cxnId="{4EAD8507-3A53-4451-81B0-86E1B1B5892F}">
      <dgm:prSet/>
      <dgm:spPr/>
      <dgm:t>
        <a:bodyPr/>
        <a:lstStyle/>
        <a:p>
          <a:endParaRPr lang="en-US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AF6304E-07A9-454F-943D-7D7B7C7EFAF9}" type="sibTrans" cxnId="{4EAD8507-3A53-4451-81B0-86E1B1B5892F}">
      <dgm:prSet/>
      <dgm:spPr/>
      <dgm:t>
        <a:bodyPr/>
        <a:lstStyle/>
        <a:p>
          <a:endParaRPr lang="en-US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DC95AD-2D0E-4DD0-8131-E191F7BED7D0}">
      <dgm:prSet phldrT="[Texto]" custT="1"/>
      <dgm:spPr/>
      <dgm:t>
        <a:bodyPr/>
        <a:lstStyle/>
        <a:p>
          <a:pPr algn="just"/>
          <a:r>
            <a:rPr lang="es-PE" sz="1300" b="1" i="1" dirty="0">
              <a:effectLst/>
              <a:latin typeface="Calibri" panose="020F0502020204030204" pitchFamily="34" charset="0"/>
              <a:ea typeface="Batang" panose="02030600000101010101" pitchFamily="18" charset="-127"/>
              <a:cs typeface="Calibri" panose="020F0502020204030204" pitchFamily="34" charset="0"/>
            </a:rPr>
            <a:t>Tecnológica</a:t>
          </a:r>
          <a:endParaRPr lang="en-US" sz="13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5BBB529-C2F2-41F2-834C-467BD66AED0D}" type="parTrans" cxnId="{E311023E-FBDD-43DC-A773-017F467702A6}">
      <dgm:prSet/>
      <dgm:spPr/>
      <dgm:t>
        <a:bodyPr/>
        <a:lstStyle/>
        <a:p>
          <a:endParaRPr lang="en-US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2BB135D-08A3-4E35-9EEF-BAF7BA8E9E88}" type="sibTrans" cxnId="{E311023E-FBDD-43DC-A773-017F467702A6}">
      <dgm:prSet/>
      <dgm:spPr/>
      <dgm:t>
        <a:bodyPr/>
        <a:lstStyle/>
        <a:p>
          <a:endParaRPr lang="en-US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2B271A7-2F1D-4039-95AE-59BCA218606F}">
      <dgm:prSet custT="1"/>
      <dgm:spPr/>
      <dgm:t>
        <a:bodyPr/>
        <a:lstStyle/>
        <a:p>
          <a:pPr algn="just">
            <a:buNone/>
          </a:pPr>
          <a:r>
            <a:rPr lang="es-PE" sz="1300" dirty="0"/>
            <a:t>   Actualmente, </a:t>
          </a:r>
          <a:r>
            <a:rPr lang="es-PE" sz="1300" dirty="0" err="1"/>
            <a:t>Atipax</a:t>
          </a:r>
          <a:r>
            <a:rPr lang="es-PE" sz="1300" dirty="0"/>
            <a:t> </a:t>
          </a:r>
          <a:r>
            <a:rPr lang="es-PE" sz="1300" dirty="0" err="1"/>
            <a:t>Group</a:t>
          </a:r>
          <a:r>
            <a:rPr lang="es-PE" sz="1300" dirty="0"/>
            <a:t> no cuenta con un sistema de reservas y de información como debe de ser, por ello se ha pensado también como mejora en un futuro, el tener un sistema que pueda ser el centro de consultas y/o sugerencias por parte de áreas internas de la agencia.</a:t>
          </a:r>
          <a:endParaRPr lang="en-US" sz="1300" dirty="0">
            <a:effectLst/>
            <a:latin typeface="Calibri" panose="020F0502020204030204" pitchFamily="34" charset="0"/>
            <a:ea typeface="Batang" panose="02030600000101010101" pitchFamily="18" charset="-127"/>
            <a:cs typeface="Calibri" panose="020F0502020204030204" pitchFamily="34" charset="0"/>
          </a:endParaRPr>
        </a:p>
      </dgm:t>
    </dgm:pt>
    <dgm:pt modelId="{1813D224-FEC8-4667-BADA-0B417DF64C4D}" type="parTrans" cxnId="{59A3640C-C4E4-4030-9FD2-5135E74B6AB0}">
      <dgm:prSet/>
      <dgm:spPr/>
      <dgm:t>
        <a:bodyPr/>
        <a:lstStyle/>
        <a:p>
          <a:endParaRPr lang="en-US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9B0985F-8A3C-4206-831C-2FAEDFA4EDF2}" type="sibTrans" cxnId="{59A3640C-C4E4-4030-9FD2-5135E74B6AB0}">
      <dgm:prSet/>
      <dgm:spPr/>
      <dgm:t>
        <a:bodyPr/>
        <a:lstStyle/>
        <a:p>
          <a:endParaRPr lang="en-US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12F0C2B-A0AA-44E2-81D0-ECFB55F267B0}">
      <dgm:prSet custT="1"/>
      <dgm:spPr/>
      <dgm:t>
        <a:bodyPr/>
        <a:lstStyle/>
        <a:p>
          <a:pPr>
            <a:buNone/>
          </a:pPr>
          <a:r>
            <a:rPr lang="es-PE" sz="1300" dirty="0"/>
            <a:t>  </a:t>
          </a:r>
          <a:r>
            <a:rPr lang="es-PE" sz="1300" dirty="0" err="1"/>
            <a:t>Atipax</a:t>
          </a:r>
          <a:r>
            <a:rPr lang="es-PE" sz="1300" dirty="0"/>
            <a:t> </a:t>
          </a:r>
          <a:r>
            <a:rPr lang="es-PE" sz="1300" dirty="0" err="1"/>
            <a:t>Group</a:t>
          </a:r>
          <a:r>
            <a:rPr lang="es-PE" sz="1300" dirty="0"/>
            <a:t> no realiza ningún tipo de control y desarrollo comunitario como quizás apoyando a mejorar el cambio climático, por lo que se ha pensado en mejorar ello en futuro, considerando que podamos implantar en nuestro sistema por uso una cierta parte a los centros medios ambientales. </a:t>
          </a:r>
          <a:endParaRPr lang="en-US" sz="1300" dirty="0">
            <a:effectLst/>
            <a:latin typeface="Calibri" panose="020F0502020204030204" pitchFamily="34" charset="0"/>
            <a:ea typeface="Batang" panose="02030600000101010101" pitchFamily="18" charset="-127"/>
            <a:cs typeface="Calibri" panose="020F0502020204030204" pitchFamily="34" charset="0"/>
          </a:endParaRPr>
        </a:p>
      </dgm:t>
    </dgm:pt>
    <dgm:pt modelId="{7C431AAC-A379-480B-9D82-FD91BA38E22C}" type="parTrans" cxnId="{4278D13F-C1A3-47D3-83D1-13BED2AE5E36}">
      <dgm:prSet/>
      <dgm:spPr/>
      <dgm:t>
        <a:bodyPr/>
        <a:lstStyle/>
        <a:p>
          <a:endParaRPr lang="en-US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26649EC-D574-4777-B507-A23B5CA4F5BD}" type="sibTrans" cxnId="{4278D13F-C1A3-47D3-83D1-13BED2AE5E36}">
      <dgm:prSet/>
      <dgm:spPr/>
      <dgm:t>
        <a:bodyPr/>
        <a:lstStyle/>
        <a:p>
          <a:endParaRPr lang="en-US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0F45FF2-1BDE-47C0-968B-36B7347B1A52}" type="pres">
      <dgm:prSet presAssocID="{174C8EB6-34C7-485F-A758-0F7CEC696F2B}" presName="linear" presStyleCnt="0">
        <dgm:presLayoutVars>
          <dgm:dir/>
          <dgm:resizeHandles val="exact"/>
        </dgm:presLayoutVars>
      </dgm:prSet>
      <dgm:spPr/>
    </dgm:pt>
    <dgm:pt modelId="{F4D7D00B-94DA-4E2F-9B25-67452E835F97}" type="pres">
      <dgm:prSet presAssocID="{89DC612B-85A4-4080-BB58-96D1DA194D5B}" presName="comp" presStyleCnt="0"/>
      <dgm:spPr/>
    </dgm:pt>
    <dgm:pt modelId="{6DB94FA1-78D3-4DF2-ACCD-D747B38DAB24}" type="pres">
      <dgm:prSet presAssocID="{89DC612B-85A4-4080-BB58-96D1DA194D5B}" presName="box" presStyleLbl="node1" presStyleIdx="0" presStyleCnt="5" custLinFactNeighborX="-5745" custLinFactNeighborY="-31248"/>
      <dgm:spPr/>
    </dgm:pt>
    <dgm:pt modelId="{EF516CDA-6BB9-4E24-B6B3-F699001148E3}" type="pres">
      <dgm:prSet presAssocID="{89DC612B-85A4-4080-BB58-96D1DA194D5B}" presName="img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6000" b="-106000"/>
          </a:stretch>
        </a:blipFill>
      </dgm:spPr>
      <dgm:extLst>
        <a:ext uri="{E40237B7-FDA0-4F09-8148-C483321AD2D9}">
          <dgm14:cNvPr xmlns:dgm14="http://schemas.microsoft.com/office/drawing/2010/diagram" id="0" name="" descr="Red social"/>
        </a:ext>
      </dgm:extLst>
    </dgm:pt>
    <dgm:pt modelId="{426EC37B-099C-41E3-A725-429186084B50}" type="pres">
      <dgm:prSet presAssocID="{89DC612B-85A4-4080-BB58-96D1DA194D5B}" presName="text" presStyleLbl="node1" presStyleIdx="0" presStyleCnt="5">
        <dgm:presLayoutVars>
          <dgm:bulletEnabled val="1"/>
        </dgm:presLayoutVars>
      </dgm:prSet>
      <dgm:spPr/>
    </dgm:pt>
    <dgm:pt modelId="{31E159CD-FD6A-4BC3-AE3B-4B1905B6CDC6}" type="pres">
      <dgm:prSet presAssocID="{9C110CB5-D891-4F5F-91D7-B9A0218A4D64}" presName="spacer" presStyleCnt="0"/>
      <dgm:spPr/>
    </dgm:pt>
    <dgm:pt modelId="{72B5FCFB-D4AF-4B0D-A817-9628BA53AE53}" type="pres">
      <dgm:prSet presAssocID="{CDA36034-51B3-47A7-B5B5-5191BE99A373}" presName="comp" presStyleCnt="0"/>
      <dgm:spPr/>
    </dgm:pt>
    <dgm:pt modelId="{636E0CAD-D9C9-44B5-A50C-5CF6DB80193A}" type="pres">
      <dgm:prSet presAssocID="{CDA36034-51B3-47A7-B5B5-5191BE99A373}" presName="box" presStyleLbl="node1" presStyleIdx="1" presStyleCnt="5"/>
      <dgm:spPr/>
    </dgm:pt>
    <dgm:pt modelId="{65221E1B-A77F-4333-AF4A-8C1A6F855E11}" type="pres">
      <dgm:prSet presAssocID="{CDA36034-51B3-47A7-B5B5-5191BE99A373}" presName="img" presStyleLbl="fgImgPlac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6000" b="-106000"/>
          </a:stretch>
        </a:blipFill>
      </dgm:spPr>
      <dgm:extLst>
        <a:ext uri="{E40237B7-FDA0-4F09-8148-C483321AD2D9}">
          <dgm14:cNvPr xmlns:dgm14="http://schemas.microsoft.com/office/drawing/2010/diagram" id="0" name="" descr="Alcancía de cerdito"/>
        </a:ext>
      </dgm:extLst>
    </dgm:pt>
    <dgm:pt modelId="{6215571F-8019-4CF0-B599-B0199BA2E5E3}" type="pres">
      <dgm:prSet presAssocID="{CDA36034-51B3-47A7-B5B5-5191BE99A373}" presName="text" presStyleLbl="node1" presStyleIdx="1" presStyleCnt="5">
        <dgm:presLayoutVars>
          <dgm:bulletEnabled val="1"/>
        </dgm:presLayoutVars>
      </dgm:prSet>
      <dgm:spPr/>
    </dgm:pt>
    <dgm:pt modelId="{87BFBFCF-8844-4885-A49F-1E6B3FAA5CF7}" type="pres">
      <dgm:prSet presAssocID="{BA7376A1-BBEF-4E59-A544-70271609611E}" presName="spacer" presStyleCnt="0"/>
      <dgm:spPr/>
    </dgm:pt>
    <dgm:pt modelId="{A009215E-A17C-4C44-B480-AA50476AF694}" type="pres">
      <dgm:prSet presAssocID="{7C75E378-3EC7-4970-8183-EF24170F68D7}" presName="comp" presStyleCnt="0"/>
      <dgm:spPr/>
    </dgm:pt>
    <dgm:pt modelId="{5EB4D2E8-A92A-4A1C-AC9F-EE8FF626839F}" type="pres">
      <dgm:prSet presAssocID="{7C75E378-3EC7-4970-8183-EF24170F68D7}" presName="box" presStyleLbl="node1" presStyleIdx="2" presStyleCnt="5" custScaleY="143885"/>
      <dgm:spPr/>
    </dgm:pt>
    <dgm:pt modelId="{ABC77D73-9027-4FFD-AF1B-FD8DFE2F9744}" type="pres">
      <dgm:prSet presAssocID="{7C75E378-3EC7-4970-8183-EF24170F68D7}" presName="img" presStyleLbl="fgImgPlac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06000" b="-106000"/>
          </a:stretch>
        </a:blipFill>
      </dgm:spPr>
      <dgm:extLst>
        <a:ext uri="{E40237B7-FDA0-4F09-8148-C483321AD2D9}">
          <dgm14:cNvPr xmlns:dgm14="http://schemas.microsoft.com/office/drawing/2010/diagram" id="0" name="" descr="Banco"/>
        </a:ext>
      </dgm:extLst>
    </dgm:pt>
    <dgm:pt modelId="{572991A9-3FBE-4A2A-B0B8-187F424E8ACD}" type="pres">
      <dgm:prSet presAssocID="{7C75E378-3EC7-4970-8183-EF24170F68D7}" presName="text" presStyleLbl="node1" presStyleIdx="2" presStyleCnt="5">
        <dgm:presLayoutVars>
          <dgm:bulletEnabled val="1"/>
        </dgm:presLayoutVars>
      </dgm:prSet>
      <dgm:spPr/>
    </dgm:pt>
    <dgm:pt modelId="{982ECCA6-1FD4-4C4C-A9A3-2A88386608F2}" type="pres">
      <dgm:prSet presAssocID="{81288E48-3A05-46A5-9D01-0EE4FB408C7C}" presName="spacer" presStyleCnt="0"/>
      <dgm:spPr/>
    </dgm:pt>
    <dgm:pt modelId="{6B1FF8AC-4D02-4195-BCF1-9C35CEA17A97}" type="pres">
      <dgm:prSet presAssocID="{FFDC95AD-2D0E-4DD0-8131-E191F7BED7D0}" presName="comp" presStyleCnt="0"/>
      <dgm:spPr/>
    </dgm:pt>
    <dgm:pt modelId="{E31574DB-0B56-4D89-8C09-EF7D4FE5A1CC}" type="pres">
      <dgm:prSet presAssocID="{FFDC95AD-2D0E-4DD0-8131-E191F7BED7D0}" presName="box" presStyleLbl="node1" presStyleIdx="3" presStyleCnt="5" custScaleY="120772"/>
      <dgm:spPr/>
    </dgm:pt>
    <dgm:pt modelId="{010CD894-D3D3-4320-92DF-1EB9E4E4E30D}" type="pres">
      <dgm:prSet presAssocID="{FFDC95AD-2D0E-4DD0-8131-E191F7BED7D0}" presName="img" presStyleLbl="fgImgPlac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06000" b="-106000"/>
          </a:stretch>
        </a:blipFill>
      </dgm:spPr>
      <dgm:extLst>
        <a:ext uri="{E40237B7-FDA0-4F09-8148-C483321AD2D9}">
          <dgm14:cNvPr xmlns:dgm14="http://schemas.microsoft.com/office/drawing/2010/diagram" id="0" name="" descr="Smartphone"/>
        </a:ext>
      </dgm:extLst>
    </dgm:pt>
    <dgm:pt modelId="{80CECF7E-4B91-4231-88C5-AAF3ADAF21CD}" type="pres">
      <dgm:prSet presAssocID="{FFDC95AD-2D0E-4DD0-8131-E191F7BED7D0}" presName="text" presStyleLbl="node1" presStyleIdx="3" presStyleCnt="5">
        <dgm:presLayoutVars>
          <dgm:bulletEnabled val="1"/>
        </dgm:presLayoutVars>
      </dgm:prSet>
      <dgm:spPr/>
    </dgm:pt>
    <dgm:pt modelId="{C4B1118A-0F4A-4352-937C-B3066A2C65D0}" type="pres">
      <dgm:prSet presAssocID="{B2BB135D-08A3-4E35-9EEF-BAF7BA8E9E88}" presName="spacer" presStyleCnt="0"/>
      <dgm:spPr/>
    </dgm:pt>
    <dgm:pt modelId="{48A6AE65-580A-4C81-A513-C018544EDF38}" type="pres">
      <dgm:prSet presAssocID="{095DDAB7-8E2D-42E1-8CE7-2E6C250CA37C}" presName="comp" presStyleCnt="0"/>
      <dgm:spPr/>
    </dgm:pt>
    <dgm:pt modelId="{41CCF39C-F176-4A37-A2B7-87402EDF2A2D}" type="pres">
      <dgm:prSet presAssocID="{095DDAB7-8E2D-42E1-8CE7-2E6C250CA37C}" presName="box" presStyleLbl="node1" presStyleIdx="4" presStyleCnt="5"/>
      <dgm:spPr/>
    </dgm:pt>
    <dgm:pt modelId="{55F52E98-7E1F-48E8-A607-C4F44297187F}" type="pres">
      <dgm:prSet presAssocID="{095DDAB7-8E2D-42E1-8CE7-2E6C250CA37C}" presName="img" presStyleLbl="fgImgPlac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106000" b="-106000"/>
          </a:stretch>
        </a:blipFill>
      </dgm:spPr>
      <dgm:extLst>
        <a:ext uri="{E40237B7-FDA0-4F09-8148-C483321AD2D9}">
          <dgm14:cNvPr xmlns:dgm14="http://schemas.microsoft.com/office/drawing/2010/diagram" id="0" name="" descr="Flor"/>
        </a:ext>
      </dgm:extLst>
    </dgm:pt>
    <dgm:pt modelId="{CD447CBB-5362-47DB-91EE-6DFED4B125A2}" type="pres">
      <dgm:prSet presAssocID="{095DDAB7-8E2D-42E1-8CE7-2E6C250CA37C}" presName="text" presStyleLbl="node1" presStyleIdx="4" presStyleCnt="5">
        <dgm:presLayoutVars>
          <dgm:bulletEnabled val="1"/>
        </dgm:presLayoutVars>
      </dgm:prSet>
      <dgm:spPr/>
    </dgm:pt>
  </dgm:ptLst>
  <dgm:cxnLst>
    <dgm:cxn modelId="{4EAD8507-3A53-4451-81B0-86E1B1B5892F}" srcId="{174C8EB6-34C7-485F-A758-0F7CEC696F2B}" destId="{095DDAB7-8E2D-42E1-8CE7-2E6C250CA37C}" srcOrd="4" destOrd="0" parTransId="{260C425A-FA8C-4FB6-A4DE-582CC8FCF940}" sibTransId="{8AF6304E-07A9-454F-943D-7D7B7C7EFAF9}"/>
    <dgm:cxn modelId="{59A3640C-C4E4-4030-9FD2-5135E74B6AB0}" srcId="{FFDC95AD-2D0E-4DD0-8131-E191F7BED7D0}" destId="{12B271A7-2F1D-4039-95AE-59BCA218606F}" srcOrd="0" destOrd="0" parTransId="{1813D224-FEC8-4667-BADA-0B417DF64C4D}" sibTransId="{29B0985F-8A3C-4206-831C-2FAEDFA4EDF2}"/>
    <dgm:cxn modelId="{9DEAD413-4577-4BAE-9CC2-2FEF47ED83DD}" type="presOf" srcId="{12B271A7-2F1D-4039-95AE-59BCA218606F}" destId="{E31574DB-0B56-4D89-8C09-EF7D4FE5A1CC}" srcOrd="0" destOrd="1" presId="urn:microsoft.com/office/officeart/2005/8/layout/vList4"/>
    <dgm:cxn modelId="{4563FF1C-21F6-43B5-9822-CC9B76977735}" type="presOf" srcId="{FFDC95AD-2D0E-4DD0-8131-E191F7BED7D0}" destId="{80CECF7E-4B91-4231-88C5-AAF3ADAF21CD}" srcOrd="1" destOrd="0" presId="urn:microsoft.com/office/officeart/2005/8/layout/vList4"/>
    <dgm:cxn modelId="{FDE42332-2301-4F24-8AA1-7666EBABA964}" type="presOf" srcId="{89DC612B-85A4-4080-BB58-96D1DA194D5B}" destId="{6DB94FA1-78D3-4DF2-ACCD-D747B38DAB24}" srcOrd="0" destOrd="0" presId="urn:microsoft.com/office/officeart/2005/8/layout/vList4"/>
    <dgm:cxn modelId="{CBF76233-2834-4464-9281-D3B4979799ED}" srcId="{174C8EB6-34C7-485F-A758-0F7CEC696F2B}" destId="{89DC612B-85A4-4080-BB58-96D1DA194D5B}" srcOrd="0" destOrd="0" parTransId="{321552A8-0437-4124-80D9-8515AC13A71C}" sibTransId="{9C110CB5-D891-4F5F-91D7-B9A0218A4D64}"/>
    <dgm:cxn modelId="{E311023E-FBDD-43DC-A773-017F467702A6}" srcId="{174C8EB6-34C7-485F-A758-0F7CEC696F2B}" destId="{FFDC95AD-2D0E-4DD0-8131-E191F7BED7D0}" srcOrd="3" destOrd="0" parTransId="{25BBB529-C2F2-41F2-834C-467BD66AED0D}" sibTransId="{B2BB135D-08A3-4E35-9EEF-BAF7BA8E9E88}"/>
    <dgm:cxn modelId="{4278D13F-C1A3-47D3-83D1-13BED2AE5E36}" srcId="{095DDAB7-8E2D-42E1-8CE7-2E6C250CA37C}" destId="{412F0C2B-A0AA-44E2-81D0-ECFB55F267B0}" srcOrd="0" destOrd="0" parTransId="{7C431AAC-A379-480B-9D82-FD91BA38E22C}" sibTransId="{B26649EC-D574-4777-B507-A23B5CA4F5BD}"/>
    <dgm:cxn modelId="{21C49F5F-2E3A-484A-9A1F-E364DDB3365F}" type="presOf" srcId="{CDA36034-51B3-47A7-B5B5-5191BE99A373}" destId="{636E0CAD-D9C9-44B5-A50C-5CF6DB80193A}" srcOrd="0" destOrd="0" presId="urn:microsoft.com/office/officeart/2005/8/layout/vList4"/>
    <dgm:cxn modelId="{C362C467-A7BB-46C9-BFED-69A1BB327779}" type="presOf" srcId="{89DC612B-85A4-4080-BB58-96D1DA194D5B}" destId="{426EC37B-099C-41E3-A725-429186084B50}" srcOrd="1" destOrd="0" presId="urn:microsoft.com/office/officeart/2005/8/layout/vList4"/>
    <dgm:cxn modelId="{D05B734C-8596-4694-9E81-CE8FDAB464A4}" type="presOf" srcId="{7C75E378-3EC7-4970-8183-EF24170F68D7}" destId="{572991A9-3FBE-4A2A-B0B8-187F424E8ACD}" srcOrd="1" destOrd="0" presId="urn:microsoft.com/office/officeart/2005/8/layout/vList4"/>
    <dgm:cxn modelId="{9D354E4E-3542-424F-A5FB-8F49C7DA3BF6}" type="presOf" srcId="{095DDAB7-8E2D-42E1-8CE7-2E6C250CA37C}" destId="{CD447CBB-5362-47DB-91EE-6DFED4B125A2}" srcOrd="1" destOrd="0" presId="urn:microsoft.com/office/officeart/2005/8/layout/vList4"/>
    <dgm:cxn modelId="{83E2FD82-EC12-4DE8-8DDE-4F60904E4DF3}" type="presOf" srcId="{095DDAB7-8E2D-42E1-8CE7-2E6C250CA37C}" destId="{41CCF39C-F176-4A37-A2B7-87402EDF2A2D}" srcOrd="0" destOrd="0" presId="urn:microsoft.com/office/officeart/2005/8/layout/vList4"/>
    <dgm:cxn modelId="{07E46E86-3390-4069-B651-D15681A417A1}" type="presOf" srcId="{FFDC95AD-2D0E-4DD0-8131-E191F7BED7D0}" destId="{E31574DB-0B56-4D89-8C09-EF7D4FE5A1CC}" srcOrd="0" destOrd="0" presId="urn:microsoft.com/office/officeart/2005/8/layout/vList4"/>
    <dgm:cxn modelId="{340CD896-E9AB-4D42-83C8-36AF046AA459}" type="presOf" srcId="{CDA36034-51B3-47A7-B5B5-5191BE99A373}" destId="{6215571F-8019-4CF0-B599-B0199BA2E5E3}" srcOrd="1" destOrd="0" presId="urn:microsoft.com/office/officeart/2005/8/layout/vList4"/>
    <dgm:cxn modelId="{B7D4C3AD-A36F-4E7A-BC62-7910686ECC16}" type="presOf" srcId="{412F0C2B-A0AA-44E2-81D0-ECFB55F267B0}" destId="{41CCF39C-F176-4A37-A2B7-87402EDF2A2D}" srcOrd="0" destOrd="1" presId="urn:microsoft.com/office/officeart/2005/8/layout/vList4"/>
    <dgm:cxn modelId="{01C588C0-C8A4-4448-9BB7-3C283C5067DD}" type="presOf" srcId="{174C8EB6-34C7-485F-A758-0F7CEC696F2B}" destId="{70F45FF2-1BDE-47C0-968B-36B7347B1A52}" srcOrd="0" destOrd="0" presId="urn:microsoft.com/office/officeart/2005/8/layout/vList4"/>
    <dgm:cxn modelId="{F8FEC5D9-207C-44C5-9778-D464D37EEE5B}" srcId="{174C8EB6-34C7-485F-A758-0F7CEC696F2B}" destId="{7C75E378-3EC7-4970-8183-EF24170F68D7}" srcOrd="2" destOrd="0" parTransId="{4776C412-D675-4C33-8680-69B2B984F3AD}" sibTransId="{81288E48-3A05-46A5-9D01-0EE4FB408C7C}"/>
    <dgm:cxn modelId="{C481A9E1-2003-400F-974E-6BE7F55AE41B}" type="presOf" srcId="{12B271A7-2F1D-4039-95AE-59BCA218606F}" destId="{80CECF7E-4B91-4231-88C5-AAF3ADAF21CD}" srcOrd="1" destOrd="1" presId="urn:microsoft.com/office/officeart/2005/8/layout/vList4"/>
    <dgm:cxn modelId="{C58464E6-9357-44BF-AF48-DF44E7E3744A}" srcId="{174C8EB6-34C7-485F-A758-0F7CEC696F2B}" destId="{CDA36034-51B3-47A7-B5B5-5191BE99A373}" srcOrd="1" destOrd="0" parTransId="{3573F890-903D-4C37-BCB8-6EB91E7E13BE}" sibTransId="{BA7376A1-BBEF-4E59-A544-70271609611E}"/>
    <dgm:cxn modelId="{81CF8BE6-1C77-47FF-90E9-5993C70FAE3F}" type="presOf" srcId="{412F0C2B-A0AA-44E2-81D0-ECFB55F267B0}" destId="{CD447CBB-5362-47DB-91EE-6DFED4B125A2}" srcOrd="1" destOrd="1" presId="urn:microsoft.com/office/officeart/2005/8/layout/vList4"/>
    <dgm:cxn modelId="{3C197BF6-F1CA-45BD-A7B1-CB14BEF589E3}" type="presOf" srcId="{7C75E378-3EC7-4970-8183-EF24170F68D7}" destId="{5EB4D2E8-A92A-4A1C-AC9F-EE8FF626839F}" srcOrd="0" destOrd="0" presId="urn:microsoft.com/office/officeart/2005/8/layout/vList4"/>
    <dgm:cxn modelId="{CA4A3F51-3EC5-4F85-BC8F-38F2D2BADBA9}" type="presParOf" srcId="{70F45FF2-1BDE-47C0-968B-36B7347B1A52}" destId="{F4D7D00B-94DA-4E2F-9B25-67452E835F97}" srcOrd="0" destOrd="0" presId="urn:microsoft.com/office/officeart/2005/8/layout/vList4"/>
    <dgm:cxn modelId="{AD968044-F13B-4BAB-9A27-7CCEB10AA1DC}" type="presParOf" srcId="{F4D7D00B-94DA-4E2F-9B25-67452E835F97}" destId="{6DB94FA1-78D3-4DF2-ACCD-D747B38DAB24}" srcOrd="0" destOrd="0" presId="urn:microsoft.com/office/officeart/2005/8/layout/vList4"/>
    <dgm:cxn modelId="{C477E3CC-033D-4891-856D-F3F0F55077D0}" type="presParOf" srcId="{F4D7D00B-94DA-4E2F-9B25-67452E835F97}" destId="{EF516CDA-6BB9-4E24-B6B3-F699001148E3}" srcOrd="1" destOrd="0" presId="urn:microsoft.com/office/officeart/2005/8/layout/vList4"/>
    <dgm:cxn modelId="{91309C6F-925E-44D6-928D-EAEB49D907E3}" type="presParOf" srcId="{F4D7D00B-94DA-4E2F-9B25-67452E835F97}" destId="{426EC37B-099C-41E3-A725-429186084B50}" srcOrd="2" destOrd="0" presId="urn:microsoft.com/office/officeart/2005/8/layout/vList4"/>
    <dgm:cxn modelId="{F8E8B30D-3BEF-40C1-82DD-9664F52BBC10}" type="presParOf" srcId="{70F45FF2-1BDE-47C0-968B-36B7347B1A52}" destId="{31E159CD-FD6A-4BC3-AE3B-4B1905B6CDC6}" srcOrd="1" destOrd="0" presId="urn:microsoft.com/office/officeart/2005/8/layout/vList4"/>
    <dgm:cxn modelId="{644A9FC5-48ED-4D59-B1E1-CAB962E68B49}" type="presParOf" srcId="{70F45FF2-1BDE-47C0-968B-36B7347B1A52}" destId="{72B5FCFB-D4AF-4B0D-A817-9628BA53AE53}" srcOrd="2" destOrd="0" presId="urn:microsoft.com/office/officeart/2005/8/layout/vList4"/>
    <dgm:cxn modelId="{7DC6F6A0-B5CF-4236-A83B-436DBB5CC577}" type="presParOf" srcId="{72B5FCFB-D4AF-4B0D-A817-9628BA53AE53}" destId="{636E0CAD-D9C9-44B5-A50C-5CF6DB80193A}" srcOrd="0" destOrd="0" presId="urn:microsoft.com/office/officeart/2005/8/layout/vList4"/>
    <dgm:cxn modelId="{EC9D5BF7-51DA-4125-8D45-50147A112CB5}" type="presParOf" srcId="{72B5FCFB-D4AF-4B0D-A817-9628BA53AE53}" destId="{65221E1B-A77F-4333-AF4A-8C1A6F855E11}" srcOrd="1" destOrd="0" presId="urn:microsoft.com/office/officeart/2005/8/layout/vList4"/>
    <dgm:cxn modelId="{722763E2-C6DF-4FFB-9D39-F242E7FC5057}" type="presParOf" srcId="{72B5FCFB-D4AF-4B0D-A817-9628BA53AE53}" destId="{6215571F-8019-4CF0-B599-B0199BA2E5E3}" srcOrd="2" destOrd="0" presId="urn:microsoft.com/office/officeart/2005/8/layout/vList4"/>
    <dgm:cxn modelId="{E4792189-81B1-425D-A8D8-617946967D2D}" type="presParOf" srcId="{70F45FF2-1BDE-47C0-968B-36B7347B1A52}" destId="{87BFBFCF-8844-4885-A49F-1E6B3FAA5CF7}" srcOrd="3" destOrd="0" presId="urn:microsoft.com/office/officeart/2005/8/layout/vList4"/>
    <dgm:cxn modelId="{5F4CD007-C322-4DBE-9F9C-FF0FB6791C2F}" type="presParOf" srcId="{70F45FF2-1BDE-47C0-968B-36B7347B1A52}" destId="{A009215E-A17C-4C44-B480-AA50476AF694}" srcOrd="4" destOrd="0" presId="urn:microsoft.com/office/officeart/2005/8/layout/vList4"/>
    <dgm:cxn modelId="{70A1E3F7-25F7-4920-AE0F-20177516D2CB}" type="presParOf" srcId="{A009215E-A17C-4C44-B480-AA50476AF694}" destId="{5EB4D2E8-A92A-4A1C-AC9F-EE8FF626839F}" srcOrd="0" destOrd="0" presId="urn:microsoft.com/office/officeart/2005/8/layout/vList4"/>
    <dgm:cxn modelId="{3BE91F46-5B5E-448B-89CC-4C5A0F4C70C7}" type="presParOf" srcId="{A009215E-A17C-4C44-B480-AA50476AF694}" destId="{ABC77D73-9027-4FFD-AF1B-FD8DFE2F9744}" srcOrd="1" destOrd="0" presId="urn:microsoft.com/office/officeart/2005/8/layout/vList4"/>
    <dgm:cxn modelId="{2CCA12F3-8DA4-409A-89FA-985BF844382E}" type="presParOf" srcId="{A009215E-A17C-4C44-B480-AA50476AF694}" destId="{572991A9-3FBE-4A2A-B0B8-187F424E8ACD}" srcOrd="2" destOrd="0" presId="urn:microsoft.com/office/officeart/2005/8/layout/vList4"/>
    <dgm:cxn modelId="{0389F27A-262B-4458-8735-4576FD5EB23B}" type="presParOf" srcId="{70F45FF2-1BDE-47C0-968B-36B7347B1A52}" destId="{982ECCA6-1FD4-4C4C-A9A3-2A88386608F2}" srcOrd="5" destOrd="0" presId="urn:microsoft.com/office/officeart/2005/8/layout/vList4"/>
    <dgm:cxn modelId="{0350C71B-7C8E-4EEE-8C83-947D7AAEEE68}" type="presParOf" srcId="{70F45FF2-1BDE-47C0-968B-36B7347B1A52}" destId="{6B1FF8AC-4D02-4195-BCF1-9C35CEA17A97}" srcOrd="6" destOrd="0" presId="urn:microsoft.com/office/officeart/2005/8/layout/vList4"/>
    <dgm:cxn modelId="{B504DB3F-F1D0-4224-8521-F4F0AE03B4A1}" type="presParOf" srcId="{6B1FF8AC-4D02-4195-BCF1-9C35CEA17A97}" destId="{E31574DB-0B56-4D89-8C09-EF7D4FE5A1CC}" srcOrd="0" destOrd="0" presId="urn:microsoft.com/office/officeart/2005/8/layout/vList4"/>
    <dgm:cxn modelId="{672261BD-B93D-44CD-A905-77177823D500}" type="presParOf" srcId="{6B1FF8AC-4D02-4195-BCF1-9C35CEA17A97}" destId="{010CD894-D3D3-4320-92DF-1EB9E4E4E30D}" srcOrd="1" destOrd="0" presId="urn:microsoft.com/office/officeart/2005/8/layout/vList4"/>
    <dgm:cxn modelId="{7717CAD7-DD85-4BF2-9F6B-4E443B8FB76E}" type="presParOf" srcId="{6B1FF8AC-4D02-4195-BCF1-9C35CEA17A97}" destId="{80CECF7E-4B91-4231-88C5-AAF3ADAF21CD}" srcOrd="2" destOrd="0" presId="urn:microsoft.com/office/officeart/2005/8/layout/vList4"/>
    <dgm:cxn modelId="{98023B1F-2F0E-4F08-95FF-B1FF132982DF}" type="presParOf" srcId="{70F45FF2-1BDE-47C0-968B-36B7347B1A52}" destId="{C4B1118A-0F4A-4352-937C-B3066A2C65D0}" srcOrd="7" destOrd="0" presId="urn:microsoft.com/office/officeart/2005/8/layout/vList4"/>
    <dgm:cxn modelId="{439AB684-13A6-46BC-B50D-F0E432053178}" type="presParOf" srcId="{70F45FF2-1BDE-47C0-968B-36B7347B1A52}" destId="{48A6AE65-580A-4C81-A513-C018544EDF38}" srcOrd="8" destOrd="0" presId="urn:microsoft.com/office/officeart/2005/8/layout/vList4"/>
    <dgm:cxn modelId="{01640EB3-F4ED-4B6E-A32A-2373123DC41A}" type="presParOf" srcId="{48A6AE65-580A-4C81-A513-C018544EDF38}" destId="{41CCF39C-F176-4A37-A2B7-87402EDF2A2D}" srcOrd="0" destOrd="0" presId="urn:microsoft.com/office/officeart/2005/8/layout/vList4"/>
    <dgm:cxn modelId="{ECE9F255-9FD5-4E06-9D50-948AFC4C2D9A}" type="presParOf" srcId="{48A6AE65-580A-4C81-A513-C018544EDF38}" destId="{55F52E98-7E1F-48E8-A607-C4F44297187F}" srcOrd="1" destOrd="0" presId="urn:microsoft.com/office/officeart/2005/8/layout/vList4"/>
    <dgm:cxn modelId="{CCB3D04B-4B8F-4432-8F07-B1D3858F973F}" type="presParOf" srcId="{48A6AE65-580A-4C81-A513-C018544EDF38}" destId="{CD447CBB-5362-47DB-91EE-6DFED4B125A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0BCB8-2CA8-4281-8C3E-9646AA407DE2}">
      <dsp:nvSpPr>
        <dsp:cNvPr id="0" name=""/>
        <dsp:cNvSpPr/>
      </dsp:nvSpPr>
      <dsp:spPr>
        <a:xfrm>
          <a:off x="1291184" y="266334"/>
          <a:ext cx="2485798" cy="1354827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91440" rIns="72000" bIns="9144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noProof="0" dirty="0">
              <a:solidFill>
                <a:schemeClr val="tx1">
                  <a:lumMod val="50000"/>
                  <a:lumOff val="50000"/>
                </a:schemeClr>
              </a:solidFill>
            </a:rPr>
            <a:t>Resumen</a:t>
          </a:r>
        </a:p>
      </dsp:txBody>
      <dsp:txXfrm>
        <a:off x="1291184" y="266334"/>
        <a:ext cx="2485798" cy="1354827"/>
      </dsp:txXfrm>
    </dsp:sp>
    <dsp:sp modelId="{B86E23A3-742D-4587-88CF-2D56A8442149}">
      <dsp:nvSpPr>
        <dsp:cNvPr id="0" name=""/>
        <dsp:cNvSpPr/>
      </dsp:nvSpPr>
      <dsp:spPr>
        <a:xfrm>
          <a:off x="3969927" y="237544"/>
          <a:ext cx="2704455" cy="1410235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91440" rIns="72000" bIns="9144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400" kern="1200" dirty="0">
              <a:solidFill>
                <a:schemeClr val="tx1">
                  <a:lumMod val="50000"/>
                  <a:lumOff val="50000"/>
                </a:schemeClr>
              </a:solidFill>
            </a:rPr>
            <a:t>Introducción</a:t>
          </a:r>
          <a:endParaRPr lang="es-ES" sz="2000" kern="1200" noProof="0" dirty="0">
            <a:solidFill>
              <a:schemeClr val="tx1">
                <a:lumMod val="50000"/>
                <a:lumOff val="50000"/>
              </a:schemeClr>
            </a:solidFill>
          </a:endParaRPr>
        </a:p>
      </dsp:txBody>
      <dsp:txXfrm>
        <a:off x="3969927" y="237544"/>
        <a:ext cx="2704455" cy="1410235"/>
      </dsp:txXfrm>
    </dsp:sp>
    <dsp:sp modelId="{D64973A5-4E87-44F1-B369-B0D5E0C2A462}">
      <dsp:nvSpPr>
        <dsp:cNvPr id="0" name=""/>
        <dsp:cNvSpPr/>
      </dsp:nvSpPr>
      <dsp:spPr>
        <a:xfrm>
          <a:off x="6909422" y="237544"/>
          <a:ext cx="2704455" cy="1410235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91440" rIns="72000" bIns="9144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400" kern="1200" dirty="0">
              <a:solidFill>
                <a:schemeClr val="tx1">
                  <a:lumMod val="50000"/>
                  <a:lumOff val="50000"/>
                </a:schemeClr>
              </a:solidFill>
            </a:rPr>
            <a:t>Análisis SEPTE </a:t>
          </a:r>
          <a:endParaRPr lang="es-ES" sz="2000" kern="1200" noProof="0" dirty="0">
            <a:solidFill>
              <a:schemeClr val="tx1">
                <a:lumMod val="50000"/>
                <a:lumOff val="50000"/>
              </a:schemeClr>
            </a:solidFill>
          </a:endParaRPr>
        </a:p>
      </dsp:txBody>
      <dsp:txXfrm>
        <a:off x="6909422" y="237544"/>
        <a:ext cx="2704455" cy="1410235"/>
      </dsp:txXfrm>
    </dsp:sp>
    <dsp:sp modelId="{18405FE4-7B27-4C69-B6FE-12C8B84249EF}">
      <dsp:nvSpPr>
        <dsp:cNvPr id="0" name=""/>
        <dsp:cNvSpPr/>
      </dsp:nvSpPr>
      <dsp:spPr>
        <a:xfrm>
          <a:off x="24076" y="1882819"/>
          <a:ext cx="2704455" cy="1410235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91440" rIns="72000" bIns="9144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400" kern="1200" dirty="0">
              <a:solidFill>
                <a:schemeClr val="tx1">
                  <a:lumMod val="50000"/>
                  <a:lumOff val="50000"/>
                </a:schemeClr>
              </a:solidFill>
            </a:rPr>
            <a:t>Objetivos</a:t>
          </a:r>
          <a:endParaRPr lang="es-ES" sz="2000" kern="1200" noProof="0" dirty="0">
            <a:solidFill>
              <a:schemeClr val="tx1">
                <a:lumMod val="50000"/>
                <a:lumOff val="50000"/>
              </a:schemeClr>
            </a:solidFill>
          </a:endParaRPr>
        </a:p>
      </dsp:txBody>
      <dsp:txXfrm>
        <a:off x="24076" y="1882819"/>
        <a:ext cx="2704455" cy="1410235"/>
      </dsp:txXfrm>
    </dsp:sp>
    <dsp:sp modelId="{435C0E89-FD70-4DD9-A771-832DBFC9ACBC}">
      <dsp:nvSpPr>
        <dsp:cNvPr id="0" name=""/>
        <dsp:cNvSpPr/>
      </dsp:nvSpPr>
      <dsp:spPr>
        <a:xfrm>
          <a:off x="2963571" y="1882819"/>
          <a:ext cx="2704455" cy="1410235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91440" rIns="72000" bIns="9144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400" kern="1200" dirty="0">
              <a:solidFill>
                <a:schemeClr val="tx1">
                  <a:lumMod val="50000"/>
                  <a:lumOff val="50000"/>
                </a:schemeClr>
              </a:solidFill>
            </a:rPr>
            <a:t>Justificación</a:t>
          </a:r>
          <a:endParaRPr lang="es-ES" sz="2000" kern="1200" noProof="0" dirty="0">
            <a:solidFill>
              <a:schemeClr val="bg2">
                <a:lumMod val="50000"/>
              </a:schemeClr>
            </a:solidFill>
          </a:endParaRPr>
        </a:p>
      </dsp:txBody>
      <dsp:txXfrm>
        <a:off x="2963571" y="1882819"/>
        <a:ext cx="2704455" cy="1410235"/>
      </dsp:txXfrm>
    </dsp:sp>
    <dsp:sp modelId="{6EF616FC-87F3-4738-B543-FB8627BFA007}">
      <dsp:nvSpPr>
        <dsp:cNvPr id="0" name=""/>
        <dsp:cNvSpPr/>
      </dsp:nvSpPr>
      <dsp:spPr>
        <a:xfrm>
          <a:off x="5880126" y="1882819"/>
          <a:ext cx="2350392" cy="1410235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76200" rIns="72000" bIns="7620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noProof="0" dirty="0">
              <a:solidFill>
                <a:schemeClr val="bg2">
                  <a:lumMod val="50000"/>
                </a:schemeClr>
              </a:solidFill>
            </a:rPr>
            <a:t>Definición y Alcance</a:t>
          </a:r>
        </a:p>
      </dsp:txBody>
      <dsp:txXfrm>
        <a:off x="5880126" y="1882819"/>
        <a:ext cx="2350392" cy="1410235"/>
      </dsp:txXfrm>
    </dsp:sp>
    <dsp:sp modelId="{383FE7C1-8DB5-4816-80B3-40124A9FAB93}">
      <dsp:nvSpPr>
        <dsp:cNvPr id="0" name=""/>
        <dsp:cNvSpPr/>
      </dsp:nvSpPr>
      <dsp:spPr>
        <a:xfrm>
          <a:off x="8465558" y="1882819"/>
          <a:ext cx="2350392" cy="1410235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800" kern="1200">
              <a:solidFill>
                <a:schemeClr val="tx1">
                  <a:lumMod val="50000"/>
                  <a:lumOff val="50000"/>
                </a:schemeClr>
              </a:solidFill>
            </a:rPr>
            <a:t>Conclusiones</a:t>
          </a:r>
          <a:endParaRPr lang="es-ES" sz="2800" kern="1200" noProof="0" dirty="0">
            <a:solidFill>
              <a:schemeClr val="tx1">
                <a:lumMod val="50000"/>
                <a:lumOff val="50000"/>
              </a:schemeClr>
            </a:solidFill>
          </a:endParaRPr>
        </a:p>
      </dsp:txBody>
      <dsp:txXfrm>
        <a:off x="8465558" y="1882819"/>
        <a:ext cx="2350392" cy="14102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94FA1-78D3-4DF2-ACCD-D747B38DAB24}">
      <dsp:nvSpPr>
        <dsp:cNvPr id="0" name=""/>
        <dsp:cNvSpPr/>
      </dsp:nvSpPr>
      <dsp:spPr>
        <a:xfrm>
          <a:off x="0" y="0"/>
          <a:ext cx="11071501" cy="8887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b="1" i="1" kern="1200" dirty="0">
              <a:effectLst/>
              <a:latin typeface="Calibri" panose="020F0502020204030204" pitchFamily="34" charset="0"/>
              <a:ea typeface="Batang" panose="02030600000101010101" pitchFamily="18" charset="-127"/>
              <a:cs typeface="Calibri" panose="020F0502020204030204" pitchFamily="34" charset="0"/>
            </a:rPr>
            <a:t>Social</a:t>
          </a:r>
          <a:endParaRPr lang="en-US" sz="1300" kern="1200" dirty="0">
            <a:effectLst/>
            <a:latin typeface="Calibri" panose="020F0502020204030204" pitchFamily="34" charset="0"/>
            <a:ea typeface="Batang" panose="02030600000101010101" pitchFamily="18" charset="-127"/>
            <a:cs typeface="Calibri" panose="020F0502020204030204" pitchFamily="34" charset="0"/>
          </a:endParaRPr>
        </a:p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/>
            <a:t>Debido a que la gestión es realizada por el personal, generará que los pasajeros puedan tener un fácil acceso al sitio web, considerando que tengan la facilidad de poder realizar una reserva.</a:t>
          </a:r>
          <a:endParaRPr lang="en-US" sz="1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303174" y="0"/>
        <a:ext cx="8768326" cy="888739"/>
      </dsp:txXfrm>
    </dsp:sp>
    <dsp:sp modelId="{EF516CDA-6BB9-4E24-B6B3-F699001148E3}">
      <dsp:nvSpPr>
        <dsp:cNvPr id="0" name=""/>
        <dsp:cNvSpPr/>
      </dsp:nvSpPr>
      <dsp:spPr>
        <a:xfrm>
          <a:off x="88873" y="88873"/>
          <a:ext cx="2214300" cy="71099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6000" b="-10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6E0CAD-D9C9-44B5-A50C-5CF6DB80193A}">
      <dsp:nvSpPr>
        <dsp:cNvPr id="0" name=""/>
        <dsp:cNvSpPr/>
      </dsp:nvSpPr>
      <dsp:spPr>
        <a:xfrm>
          <a:off x="0" y="977613"/>
          <a:ext cx="11071501" cy="8887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b="1" i="1" kern="1200" dirty="0">
              <a:effectLst/>
              <a:latin typeface="Calibri" panose="020F0502020204030204" pitchFamily="34" charset="0"/>
              <a:ea typeface="Batang" panose="02030600000101010101" pitchFamily="18" charset="-127"/>
              <a:cs typeface="Calibri" panose="020F0502020204030204" pitchFamily="34" charset="0"/>
            </a:rPr>
            <a:t>Económica</a:t>
          </a:r>
          <a:r>
            <a:rPr lang="es-PE" sz="1300" kern="1200" dirty="0">
              <a:effectLst/>
              <a:latin typeface="Calibri" panose="020F0502020204030204" pitchFamily="34" charset="0"/>
              <a:ea typeface="Batang" panose="02030600000101010101" pitchFamily="18" charset="-127"/>
              <a:cs typeface="Calibri" panose="020F0502020204030204" pitchFamily="34" charset="0"/>
            </a:rPr>
            <a:t> </a:t>
          </a:r>
          <a:endParaRPr lang="en-US" sz="1300" kern="1200" dirty="0">
            <a:effectLst/>
            <a:latin typeface="Calibri" panose="020F0502020204030204" pitchFamily="34" charset="0"/>
            <a:ea typeface="Batang" panose="02030600000101010101" pitchFamily="18" charset="-127"/>
            <a:cs typeface="Calibri" panose="020F0502020204030204" pitchFamily="34" charset="0"/>
          </a:endParaRPr>
        </a:p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/>
            <a:t>Creemos que al implementar la aplicación web de </a:t>
          </a:r>
          <a:r>
            <a:rPr lang="es-PE" sz="1300" kern="1200" dirty="0" err="1"/>
            <a:t>Atipax</a:t>
          </a:r>
          <a:r>
            <a:rPr lang="es-PE" sz="1300" kern="1200" dirty="0"/>
            <a:t> </a:t>
          </a:r>
          <a:r>
            <a:rPr lang="es-PE" sz="1300" kern="1200" dirty="0" err="1"/>
            <a:t>Group</a:t>
          </a:r>
          <a:r>
            <a:rPr lang="es-PE" sz="1300" kern="1200" dirty="0"/>
            <a:t> se estaría reduciendo el uso de llamadas o mensajes para realizar una reserva, si no que teniendo un fácil acceso puedan reservar con facilidad reduciendo costo de personal.</a:t>
          </a:r>
          <a:endParaRPr lang="en-US" sz="1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303174" y="977613"/>
        <a:ext cx="8768326" cy="888739"/>
      </dsp:txXfrm>
    </dsp:sp>
    <dsp:sp modelId="{65221E1B-A77F-4333-AF4A-8C1A6F855E11}">
      <dsp:nvSpPr>
        <dsp:cNvPr id="0" name=""/>
        <dsp:cNvSpPr/>
      </dsp:nvSpPr>
      <dsp:spPr>
        <a:xfrm>
          <a:off x="88873" y="1066487"/>
          <a:ext cx="2214300" cy="71099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6000" b="-10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B4D2E8-A92A-4A1C-AC9F-EE8FF626839F}">
      <dsp:nvSpPr>
        <dsp:cNvPr id="0" name=""/>
        <dsp:cNvSpPr/>
      </dsp:nvSpPr>
      <dsp:spPr>
        <a:xfrm>
          <a:off x="0" y="1955226"/>
          <a:ext cx="11071501" cy="1278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b="1" i="1" kern="1200" dirty="0">
              <a:effectLst/>
              <a:latin typeface="Calibri" panose="020F0502020204030204" pitchFamily="34" charset="0"/>
              <a:ea typeface="Batang" panose="02030600000101010101" pitchFamily="18" charset="-127"/>
              <a:cs typeface="Calibri" panose="020F0502020204030204" pitchFamily="34" charset="0"/>
            </a:rPr>
            <a:t>Política</a:t>
          </a:r>
          <a:endParaRPr lang="en-US" sz="1300" kern="1200" dirty="0">
            <a:effectLst/>
            <a:latin typeface="Calibri" panose="020F0502020204030204" pitchFamily="34" charset="0"/>
            <a:ea typeface="Batang" panose="02030600000101010101" pitchFamily="18" charset="-127"/>
            <a:cs typeface="Calibri" panose="020F0502020204030204" pitchFamily="34" charset="0"/>
          </a:endParaRPr>
        </a:p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/>
            <a:t>Nuestro sistema permitirá tener una mayor transparencia de la información que se tiene; por lo que, al momento de reservar, les llegará la información al correo detallado.</a:t>
          </a:r>
          <a:endParaRPr lang="en-US" sz="1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303174" y="1955226"/>
        <a:ext cx="8768326" cy="1278762"/>
      </dsp:txXfrm>
    </dsp:sp>
    <dsp:sp modelId="{ABC77D73-9027-4FFD-AF1B-FD8DFE2F9744}">
      <dsp:nvSpPr>
        <dsp:cNvPr id="0" name=""/>
        <dsp:cNvSpPr/>
      </dsp:nvSpPr>
      <dsp:spPr>
        <a:xfrm>
          <a:off x="88873" y="2239112"/>
          <a:ext cx="2214300" cy="71099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06000" b="-10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1574DB-0B56-4D89-8C09-EF7D4FE5A1CC}">
      <dsp:nvSpPr>
        <dsp:cNvPr id="0" name=""/>
        <dsp:cNvSpPr/>
      </dsp:nvSpPr>
      <dsp:spPr>
        <a:xfrm>
          <a:off x="0" y="3322863"/>
          <a:ext cx="11071501" cy="10733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b="1" i="1" kern="1200" dirty="0">
              <a:effectLst/>
              <a:latin typeface="Calibri" panose="020F0502020204030204" pitchFamily="34" charset="0"/>
              <a:ea typeface="Batang" panose="02030600000101010101" pitchFamily="18" charset="-127"/>
              <a:cs typeface="Calibri" panose="020F0502020204030204" pitchFamily="34" charset="0"/>
            </a:rPr>
            <a:t>Tecnológica</a:t>
          </a:r>
          <a:endParaRPr lang="en-US" sz="13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PE" sz="1300" kern="1200" dirty="0"/>
            <a:t>   Actualmente, </a:t>
          </a:r>
          <a:r>
            <a:rPr lang="es-PE" sz="1300" kern="1200" dirty="0" err="1"/>
            <a:t>Atipax</a:t>
          </a:r>
          <a:r>
            <a:rPr lang="es-PE" sz="1300" kern="1200" dirty="0"/>
            <a:t> </a:t>
          </a:r>
          <a:r>
            <a:rPr lang="es-PE" sz="1300" kern="1200" dirty="0" err="1"/>
            <a:t>Group</a:t>
          </a:r>
          <a:r>
            <a:rPr lang="es-PE" sz="1300" kern="1200" dirty="0"/>
            <a:t> no cuenta con un sistema de reservas y de información como debe de ser, por ello se ha pensado también como mejora en un futuro, el tener un sistema que pueda ser el centro de consultas y/o sugerencias por parte de áreas internas de la agencia.</a:t>
          </a:r>
          <a:endParaRPr lang="en-US" sz="1300" kern="1200" dirty="0">
            <a:effectLst/>
            <a:latin typeface="Calibri" panose="020F0502020204030204" pitchFamily="34" charset="0"/>
            <a:ea typeface="Batang" panose="02030600000101010101" pitchFamily="18" charset="-127"/>
            <a:cs typeface="Calibri" panose="020F0502020204030204" pitchFamily="34" charset="0"/>
          </a:endParaRPr>
        </a:p>
      </dsp:txBody>
      <dsp:txXfrm>
        <a:off x="2303174" y="3322863"/>
        <a:ext cx="8768326" cy="1073348"/>
      </dsp:txXfrm>
    </dsp:sp>
    <dsp:sp modelId="{010CD894-D3D3-4320-92DF-1EB9E4E4E30D}">
      <dsp:nvSpPr>
        <dsp:cNvPr id="0" name=""/>
        <dsp:cNvSpPr/>
      </dsp:nvSpPr>
      <dsp:spPr>
        <a:xfrm>
          <a:off x="88873" y="3504041"/>
          <a:ext cx="2214300" cy="71099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06000" b="-10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CF39C-F176-4A37-A2B7-87402EDF2A2D}">
      <dsp:nvSpPr>
        <dsp:cNvPr id="0" name=""/>
        <dsp:cNvSpPr/>
      </dsp:nvSpPr>
      <dsp:spPr>
        <a:xfrm>
          <a:off x="0" y="4485085"/>
          <a:ext cx="11071501" cy="8887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b="1" i="1" kern="1200" dirty="0">
              <a:effectLst/>
              <a:latin typeface="Calibri" panose="020F0502020204030204" pitchFamily="34" charset="0"/>
              <a:ea typeface="Batang" panose="02030600000101010101" pitchFamily="18" charset="-127"/>
              <a:cs typeface="Calibri" panose="020F0502020204030204" pitchFamily="34" charset="0"/>
            </a:rPr>
            <a:t>Ecológica</a:t>
          </a:r>
          <a:endParaRPr lang="en-US" sz="13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PE" sz="1300" kern="1200" dirty="0"/>
            <a:t>  </a:t>
          </a:r>
          <a:r>
            <a:rPr lang="es-PE" sz="1300" kern="1200" dirty="0" err="1"/>
            <a:t>Atipax</a:t>
          </a:r>
          <a:r>
            <a:rPr lang="es-PE" sz="1300" kern="1200" dirty="0"/>
            <a:t> </a:t>
          </a:r>
          <a:r>
            <a:rPr lang="es-PE" sz="1300" kern="1200" dirty="0" err="1"/>
            <a:t>Group</a:t>
          </a:r>
          <a:r>
            <a:rPr lang="es-PE" sz="1300" kern="1200" dirty="0"/>
            <a:t> no realiza ningún tipo de control y desarrollo comunitario como quizás apoyando a mejorar el cambio climático, por lo que se ha pensado en mejorar ello en futuro, considerando que podamos implantar en nuestro sistema por uso una cierta parte a los centros medios ambientales. </a:t>
          </a:r>
          <a:endParaRPr lang="en-US" sz="1300" kern="1200" dirty="0">
            <a:effectLst/>
            <a:latin typeface="Calibri" panose="020F0502020204030204" pitchFamily="34" charset="0"/>
            <a:ea typeface="Batang" panose="02030600000101010101" pitchFamily="18" charset="-127"/>
            <a:cs typeface="Calibri" panose="020F0502020204030204" pitchFamily="34" charset="0"/>
          </a:endParaRPr>
        </a:p>
      </dsp:txBody>
      <dsp:txXfrm>
        <a:off x="2303174" y="4485085"/>
        <a:ext cx="8768326" cy="888739"/>
      </dsp:txXfrm>
    </dsp:sp>
    <dsp:sp modelId="{55F52E98-7E1F-48E8-A607-C4F44297187F}">
      <dsp:nvSpPr>
        <dsp:cNvPr id="0" name=""/>
        <dsp:cNvSpPr/>
      </dsp:nvSpPr>
      <dsp:spPr>
        <a:xfrm>
          <a:off x="88873" y="4573959"/>
          <a:ext cx="2214300" cy="71099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106000" b="-10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D9CB4F3C-75A8-4BB8-A18E-B730DDD68B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6AE10D8-98A5-4E68-A41F-7AA79FF69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27022EB2-72D7-451B-AEA0-CC69EE5C4891}" type="datetime1">
              <a:rPr lang="es-ES" smtClean="0"/>
              <a:t>01/12/2022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77EF411-0DAB-4BCE-94A8-E903E20549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A11237F-7CCA-4423-B624-29C06FF2E7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5A8CD4AB-B9A2-4248-B31F-8EBC71546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9779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fld id="{A8661170-17F7-49AF-B705-E8F2CF2052F2}" type="datetime1">
              <a:rPr lang="es-ES" smtClean="0"/>
              <a:t>01/12/2022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AABE9C73-6CDE-45E2-97F8-E3C5308FA23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63496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ABE9C73-6CDE-45E2-97F8-E3C5308FA23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7470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ABE9C73-6CDE-45E2-97F8-E3C5308FA232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585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ABE9C73-6CDE-45E2-97F8-E3C5308FA232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7296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ABE9C73-6CDE-45E2-97F8-E3C5308FA232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0199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ABE9C73-6CDE-45E2-97F8-E3C5308FA23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1812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ABE9C73-6CDE-45E2-97F8-E3C5308FA23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2007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ABE9C73-6CDE-45E2-97F8-E3C5308FA23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2805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ABE9C73-6CDE-45E2-97F8-E3C5308FA23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85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ABE9C73-6CDE-45E2-97F8-E3C5308FA23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758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ABE9C73-6CDE-45E2-97F8-E3C5308FA232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1512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ABE9C73-6CDE-45E2-97F8-E3C5308FA232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7760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ABE9C73-6CDE-45E2-97F8-E3C5308FA23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3367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/>
          </a:p>
        </p:txBody>
      </p:sp>
      <p:sp useBgFill="1">
        <p:nvSpPr>
          <p:cNvPr id="10" name="Rectángulo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ángulo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ángulo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ector recto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s-E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lang="es-ES"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lang="es-ES" sz="1600"/>
            </a:lvl2pPr>
            <a:lvl3pPr marL="914400" indent="0" algn="ctr">
              <a:buNone/>
              <a:defRPr lang="es-ES" sz="16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20" name="Marcador de fecha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lang="es-ES"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BEB4F5C9-88B7-447F-BE3E-E1414EC76429}" type="datetime1">
              <a:rPr lang="es-ES" noProof="0" smtClean="0"/>
              <a:t>01/12/2022</a:t>
            </a:fld>
            <a:endParaRPr lang="es-ES" noProof="0"/>
          </a:p>
        </p:txBody>
      </p:sp>
      <p:sp>
        <p:nvSpPr>
          <p:cNvPr id="21" name="Marcador de pie de página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22" name="Marcador de número de diapositiva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8201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41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lang="es-ES" sz="1900"/>
            </a:lvl1pPr>
            <a:lvl2pPr>
              <a:defRPr lang="es-ES" sz="1600"/>
            </a:lvl2pPr>
            <a:lvl3pPr>
              <a:defRPr lang="es-ES" sz="1400"/>
            </a:lvl3pPr>
            <a:lvl4pPr>
              <a:defRPr lang="es-ES" sz="1400"/>
            </a:lvl4pPr>
            <a:lvl5pPr>
              <a:defRPr lang="es-ES" sz="1400"/>
            </a:lvl5pPr>
            <a:lvl6pPr>
              <a:defRPr lang="es-ES" sz="1400"/>
            </a:lvl6pPr>
            <a:lvl7pPr>
              <a:defRPr lang="es-ES" sz="1400"/>
            </a:lvl7pPr>
            <a:lvl8pPr>
              <a:defRPr lang="es-ES" sz="1400"/>
            </a:lvl8pPr>
            <a:lvl9pPr>
              <a:defRPr lang="es-ES"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lang="es-ES" sz="18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lang="es-ES" sz="1200"/>
            </a:lvl2pPr>
            <a:lvl3pPr marL="914400" indent="0">
              <a:buNone/>
              <a:defRPr lang="es-ES" sz="1000"/>
            </a:lvl3pPr>
            <a:lvl4pPr marL="1371600" indent="0">
              <a:buNone/>
              <a:defRPr lang="es-ES" sz="900"/>
            </a:lvl4pPr>
            <a:lvl5pPr marL="1828800" indent="0">
              <a:buNone/>
              <a:defRPr lang="es-ES" sz="900"/>
            </a:lvl5pPr>
            <a:lvl6pPr marL="2286000" indent="0">
              <a:buNone/>
              <a:defRPr lang="es-ES" sz="900"/>
            </a:lvl6pPr>
            <a:lvl7pPr marL="2743200" indent="0">
              <a:buNone/>
              <a:defRPr lang="es-ES" sz="900"/>
            </a:lvl7pPr>
            <a:lvl8pPr marL="3200400" indent="0">
              <a:buNone/>
              <a:defRPr lang="es-ES" sz="900"/>
            </a:lvl8pPr>
            <a:lvl9pPr marL="3657600" indent="0">
              <a:buNone/>
              <a:defRPr lang="es-ES"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D2FFF39E-7815-46BC-A7EE-7F1F6D4908E7}" type="datetime1">
              <a:rPr lang="es-ES" noProof="0" smtClean="0"/>
              <a:t>01/12/2022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 lang="es-ES"/>
            </a:lvl1pPr>
          </a:lstStyle>
          <a:p>
            <a:pPr rtl="0"/>
            <a:endParaRPr lang="es-ES" noProof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468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CD7A40E7-331A-409D-8385-D6893D1EA86A}"/>
              </a:ext>
            </a:extLst>
          </p:cNvPr>
          <p:cNvSpPr/>
          <p:nvPr userDrawn="1"/>
        </p:nvSpPr>
        <p:spPr>
          <a:xfrm>
            <a:off x="948394" y="941695"/>
            <a:ext cx="5452526" cy="497461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/>
          </a:p>
        </p:txBody>
      </p:sp>
      <p:sp>
        <p:nvSpPr>
          <p:cNvPr id="24" name="Marcador de posición de imagen 23">
            <a:extLst>
              <a:ext uri="{FF2B5EF4-FFF2-40B4-BE49-F238E27FC236}">
                <a16:creationId xmlns:a16="http://schemas.microsoft.com/office/drawing/2014/main" id="{75561E95-1FD2-4358-9E4C-3D2E929E48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48394 w 12192000"/>
              <a:gd name="connsiteY0" fmla="*/ 941695 h 6858000"/>
              <a:gd name="connsiteX1" fmla="*/ 948394 w 12192000"/>
              <a:gd name="connsiteY1" fmla="*/ 5916305 h 6858000"/>
              <a:gd name="connsiteX2" fmla="*/ 6400920 w 12192000"/>
              <a:gd name="connsiteY2" fmla="*/ 5916305 h 6858000"/>
              <a:gd name="connsiteX3" fmla="*/ 6400920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48394" y="941695"/>
                </a:moveTo>
                <a:lnTo>
                  <a:pt x="948394" y="5916305"/>
                </a:lnTo>
                <a:lnTo>
                  <a:pt x="6400920" y="5916305"/>
                </a:lnTo>
                <a:lnTo>
                  <a:pt x="6400920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 lang="es-ES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D21ACFE4-7A0B-4C5F-B126-3E7852FCEB08}" type="datetime1">
              <a:rPr lang="es-ES" noProof="0" smtClean="0"/>
              <a:t>01/12/2022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 lang="es-ES"/>
            </a:lvl1pPr>
          </a:lstStyle>
          <a:p>
            <a:pPr rtl="0"/>
            <a:endParaRPr lang="es-ES" noProof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6E7077FF-6FAE-4A98-862F-3A2F931B958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357950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s-ES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351E07B6-8D69-4F8A-9729-400511B37F8B}"/>
              </a:ext>
            </a:extLst>
          </p:cNvPr>
          <p:cNvSpPr/>
          <p:nvPr userDrawn="1"/>
        </p:nvSpPr>
        <p:spPr>
          <a:xfrm>
            <a:off x="1101715" y="1106424"/>
            <a:ext cx="5120640" cy="4645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57950" y="1352804"/>
            <a:ext cx="4633415" cy="1333641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1113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lang="es-ES" sz="3200"/>
            </a:lvl1pPr>
            <a:lvl2pPr marL="457200" indent="0">
              <a:buNone/>
              <a:defRPr lang="es-ES" sz="2800"/>
            </a:lvl2pPr>
            <a:lvl3pPr marL="914400" indent="0">
              <a:buNone/>
              <a:defRPr lang="es-ES" sz="2400"/>
            </a:lvl3pPr>
            <a:lvl4pPr marL="1371600" indent="0">
              <a:buNone/>
              <a:defRPr lang="es-ES" sz="2000"/>
            </a:lvl4pPr>
            <a:lvl5pPr marL="1828800" indent="0">
              <a:buNone/>
              <a:defRPr lang="es-ES" sz="2000"/>
            </a:lvl5pPr>
            <a:lvl6pPr marL="2286000" indent="0">
              <a:buNone/>
              <a:defRPr lang="es-ES" sz="2000"/>
            </a:lvl6pPr>
            <a:lvl7pPr marL="2743200" indent="0">
              <a:buNone/>
              <a:defRPr lang="es-ES" sz="2000"/>
            </a:lvl7pPr>
            <a:lvl8pPr marL="3200400" indent="0">
              <a:buNone/>
              <a:defRPr lang="es-ES" sz="2000"/>
            </a:lvl8pPr>
            <a:lvl9pPr marL="3657600" indent="0">
              <a:buNone/>
              <a:defRPr lang="es-ES"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lang="es-ES"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57BC489D-2B38-4086-A7AC-7DA6DCFEF9A7}" type="datetime1">
              <a:rPr lang="es-ES" noProof="0" smtClean="0"/>
              <a:t>01/12/2022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s-E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lang="es-ES"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lang="es-ES" sz="1800">
                <a:solidFill>
                  <a:schemeClr val="tx1"/>
                </a:solidFill>
              </a:defRPr>
            </a:lvl1pPr>
            <a:lvl2pPr marL="457200" indent="0">
              <a:buNone/>
              <a:defRPr lang="es-ES" sz="1200"/>
            </a:lvl2pPr>
            <a:lvl3pPr marL="914400" indent="0">
              <a:buNone/>
              <a:defRPr lang="es-ES" sz="1000"/>
            </a:lvl3pPr>
            <a:lvl4pPr marL="1371600" indent="0">
              <a:buNone/>
              <a:defRPr lang="es-ES" sz="900"/>
            </a:lvl4pPr>
            <a:lvl5pPr marL="1828800" indent="0">
              <a:buNone/>
              <a:defRPr lang="es-ES" sz="900"/>
            </a:lvl5pPr>
            <a:lvl6pPr marL="2286000" indent="0">
              <a:buNone/>
              <a:defRPr lang="es-ES" sz="900"/>
            </a:lvl6pPr>
            <a:lvl7pPr marL="2743200" indent="0">
              <a:buNone/>
              <a:defRPr lang="es-ES" sz="900"/>
            </a:lvl7pPr>
            <a:lvl8pPr marL="3200400" indent="0">
              <a:buNone/>
              <a:defRPr lang="es-ES" sz="900"/>
            </a:lvl8pPr>
            <a:lvl9pPr marL="3657600" indent="0">
              <a:buNone/>
              <a:defRPr lang="es-ES"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0100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13B000A-243B-4CA4-8C44-C6A6C08C8650}" type="datetime1">
              <a:rPr lang="es-ES" noProof="0" smtClean="0"/>
              <a:t>01/12/2022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2855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/>
          </a:p>
        </p:txBody>
      </p:sp>
      <p:sp useBgFill="1">
        <p:nvSpPr>
          <p:cNvPr id="23" name="Rectángulo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ángulo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ángulo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s-E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lang="es-ES"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s-E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ADEEDB7D-CC81-4931-9AAA-0077BE628FD4}" type="datetime1">
              <a:rPr lang="es-ES" noProof="0" smtClean="0"/>
              <a:t>01/12/2022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703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lang="es-ES" sz="1800"/>
            </a:lvl1pPr>
            <a:lvl2pPr>
              <a:defRPr lang="es-ES" sz="1600"/>
            </a:lvl2pPr>
            <a:lvl3pPr>
              <a:defRPr lang="es-ES" sz="1400"/>
            </a:lvl3pPr>
            <a:lvl4pPr>
              <a:defRPr lang="es-ES" sz="1400"/>
            </a:lvl4pPr>
            <a:lvl5pPr>
              <a:defRPr lang="es-ES" sz="1400"/>
            </a:lvl5pPr>
            <a:lvl6pPr>
              <a:defRPr lang="es-ES" sz="1400"/>
            </a:lvl6pPr>
            <a:lvl7pPr>
              <a:defRPr lang="es-ES" sz="1400"/>
            </a:lvl7pPr>
            <a:lvl8pPr>
              <a:defRPr lang="es-ES" sz="1400"/>
            </a:lvl8pPr>
            <a:lvl9pPr>
              <a:defRPr lang="es-ES"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lang="es-ES" sz="1800"/>
            </a:lvl1pPr>
            <a:lvl2pPr>
              <a:defRPr lang="es-ES" sz="1600"/>
            </a:lvl2pPr>
            <a:lvl3pPr>
              <a:defRPr lang="es-ES" sz="1400"/>
            </a:lvl3pPr>
            <a:lvl4pPr>
              <a:defRPr lang="es-ES" sz="1400"/>
            </a:lvl4pPr>
            <a:lvl5pPr>
              <a:defRPr lang="es-ES" sz="1400"/>
            </a:lvl5pPr>
            <a:lvl6pPr>
              <a:defRPr lang="es-ES" sz="1400"/>
            </a:lvl6pPr>
            <a:lvl7pPr>
              <a:defRPr lang="es-ES" sz="1400"/>
            </a:lvl7pPr>
            <a:lvl8pPr>
              <a:defRPr lang="es-ES" sz="1400"/>
            </a:lvl8pPr>
            <a:lvl9pPr>
              <a:defRPr lang="es-ES"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E7F46B3-842E-4E89-8BDF-E361735C01BC}" type="datetime1">
              <a:rPr lang="es-ES" noProof="0" smtClean="0"/>
              <a:t>01/12/2022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0555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2F2F0876-DA34-44C2-B05E-66533803FE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3400" y="246600"/>
            <a:ext cx="11725200" cy="6364800"/>
          </a:xfrm>
        </p:spPr>
        <p:txBody>
          <a:bodyPr rtlCol="0" anchor="ctr" anchorCtr="0"/>
          <a:lstStyle>
            <a:lvl1pPr marL="0" indent="0" algn="ctr">
              <a:buNone/>
              <a:defRPr lang="es-ES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6E352C7E-BCE1-47CD-872E-2935DD89FC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2488" y="2103438"/>
            <a:ext cx="5243512" cy="3748087"/>
          </a:xfrm>
        </p:spPr>
        <p:txBody>
          <a:bodyPr rtlCol="0" anchor="ctr" anchorCtr="0"/>
          <a:lstStyle>
            <a:lvl1pPr marL="0" indent="0" algn="ctr">
              <a:buNone/>
              <a:defRPr lang="es-ES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lang="es-ES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lang="es-ES" sz="1800"/>
            </a:lvl1pPr>
            <a:lvl2pPr>
              <a:defRPr lang="es-ES" sz="1600"/>
            </a:lvl2pPr>
            <a:lvl3pPr>
              <a:defRPr lang="es-ES" sz="1400"/>
            </a:lvl3pPr>
            <a:lvl4pPr>
              <a:defRPr lang="es-ES" sz="1400"/>
            </a:lvl4pPr>
            <a:lvl5pPr>
              <a:defRPr lang="es-ES" sz="1400"/>
            </a:lvl5pPr>
            <a:lvl6pPr>
              <a:defRPr lang="es-ES" sz="1400"/>
            </a:lvl6pPr>
            <a:lvl7pPr>
              <a:defRPr lang="es-ES" sz="1400"/>
            </a:lvl7pPr>
            <a:lvl8pPr>
              <a:defRPr lang="es-ES" sz="1400"/>
            </a:lvl8pPr>
            <a:lvl9pPr>
              <a:defRPr lang="es-ES"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4C7856E-8481-4380-87B1-968A6434EDCE}" type="datetime1">
              <a:rPr lang="es-ES" noProof="0" smtClean="0"/>
              <a:t>01/12/2022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2392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lang="es-ES"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lang="es-ES" sz="18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lang="es-ES" sz="1800"/>
            </a:lvl1pPr>
            <a:lvl2pPr>
              <a:defRPr lang="es-ES" sz="1600"/>
            </a:lvl2pPr>
            <a:lvl3pPr>
              <a:defRPr lang="es-ES" sz="1400"/>
            </a:lvl3pPr>
            <a:lvl4pPr>
              <a:defRPr lang="es-ES" sz="1400"/>
            </a:lvl4pPr>
            <a:lvl5pPr>
              <a:defRPr lang="es-ES" sz="1400"/>
            </a:lvl5pPr>
            <a:lvl6pPr>
              <a:defRPr lang="es-ES" sz="1400"/>
            </a:lvl6pPr>
            <a:lvl7pPr>
              <a:defRPr lang="es-ES" sz="1400"/>
            </a:lvl7pPr>
            <a:lvl8pPr>
              <a:defRPr lang="es-ES" sz="1400"/>
            </a:lvl8pPr>
            <a:lvl9pPr>
              <a:defRPr lang="es-ES"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lang="es-ES" sz="1900" b="1">
                <a:solidFill>
                  <a:schemeClr val="tx1"/>
                </a:solidFill>
              </a:defRPr>
            </a:lvl1pPr>
            <a:lvl2pPr marL="457200" indent="0">
              <a:buNone/>
              <a:defRPr lang="es-ES" sz="18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lang="es-ES" sz="1800"/>
            </a:lvl1pPr>
            <a:lvl2pPr>
              <a:defRPr lang="es-ES" sz="1600"/>
            </a:lvl2pPr>
            <a:lvl3pPr>
              <a:defRPr lang="es-ES" sz="1400"/>
            </a:lvl3pPr>
            <a:lvl4pPr>
              <a:defRPr lang="es-ES" sz="1400"/>
            </a:lvl4pPr>
            <a:lvl5pPr>
              <a:defRPr lang="es-ES" sz="1400"/>
            </a:lvl5pPr>
            <a:lvl6pPr>
              <a:defRPr lang="es-ES" sz="1400"/>
            </a:lvl6pPr>
            <a:lvl7pPr>
              <a:defRPr lang="es-ES" sz="1400"/>
            </a:lvl7pPr>
            <a:lvl8pPr>
              <a:defRPr lang="es-ES" sz="1400"/>
            </a:lvl8pPr>
            <a:lvl9pPr>
              <a:defRPr lang="es-ES"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FFA1CE0-D520-4AE6-8983-BF7F35BD3F6A}" type="datetime1">
              <a:rPr lang="es-ES" noProof="0" smtClean="0"/>
              <a:t>01/12/2022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2359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D2744B2-8AFF-4854-8EB2-6AEDB3208B71}" type="datetime1">
              <a:rPr lang="es-ES" noProof="0" smtClean="0"/>
              <a:t>01/12/2022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5877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4C7B5EDD-7914-41F5-AC1A-03040CA5E9C6}" type="datetime1">
              <a:rPr lang="es-ES" noProof="0" smtClean="0"/>
              <a:t>01/12/2022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6595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lang="es-ES" sz="1900"/>
            </a:lvl1pPr>
            <a:lvl2pPr>
              <a:defRPr lang="es-ES" sz="1600"/>
            </a:lvl2pPr>
            <a:lvl3pPr>
              <a:defRPr lang="es-ES" sz="1400"/>
            </a:lvl3pPr>
            <a:lvl4pPr>
              <a:defRPr lang="es-ES" sz="1400"/>
            </a:lvl4pPr>
            <a:lvl5pPr>
              <a:defRPr lang="es-ES" sz="1400"/>
            </a:lvl5pPr>
            <a:lvl6pPr>
              <a:defRPr lang="es-ES" sz="1400"/>
            </a:lvl6pPr>
            <a:lvl7pPr>
              <a:defRPr lang="es-ES" sz="1400"/>
            </a:lvl7pPr>
            <a:lvl8pPr>
              <a:defRPr lang="es-ES" sz="1400"/>
            </a:lvl8pPr>
            <a:lvl9pPr>
              <a:defRPr lang="es-ES"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lang="es-ES" sz="1800">
                <a:solidFill>
                  <a:schemeClr val="tx1"/>
                </a:solidFill>
              </a:defRPr>
            </a:lvl1pPr>
            <a:lvl2pPr marL="457200" indent="0">
              <a:buNone/>
              <a:defRPr lang="es-ES" sz="1200"/>
            </a:lvl2pPr>
            <a:lvl3pPr marL="914400" indent="0">
              <a:buNone/>
              <a:defRPr lang="es-ES" sz="1000"/>
            </a:lvl3pPr>
            <a:lvl4pPr marL="1371600" indent="0">
              <a:buNone/>
              <a:defRPr lang="es-ES" sz="900"/>
            </a:lvl4pPr>
            <a:lvl5pPr marL="1828800" indent="0">
              <a:buNone/>
              <a:defRPr lang="es-ES" sz="900"/>
            </a:lvl5pPr>
            <a:lvl6pPr marL="2286000" indent="0">
              <a:buNone/>
              <a:defRPr lang="es-ES" sz="900"/>
            </a:lvl6pPr>
            <a:lvl7pPr marL="2743200" indent="0">
              <a:buNone/>
              <a:defRPr lang="es-ES" sz="900"/>
            </a:lvl7pPr>
            <a:lvl8pPr marL="3200400" indent="0">
              <a:buNone/>
              <a:defRPr lang="es-ES" sz="900"/>
            </a:lvl8pPr>
            <a:lvl9pPr marL="3657600" indent="0">
              <a:buNone/>
              <a:defRPr lang="es-ES"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BCC3E2A5-012A-4BBA-9BD6-129DEB004F28}" type="datetime1">
              <a:rPr lang="es-ES" noProof="0" smtClean="0"/>
              <a:t>01/12/2022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 lang="es-ES"/>
            </a:lvl1pPr>
          </a:lstStyle>
          <a:p>
            <a:pPr rtl="0"/>
            <a:endParaRPr lang="es-ES" noProof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9664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ángulo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/>
          </a:p>
        </p:txBody>
      </p:sp>
      <p:sp>
        <p:nvSpPr>
          <p:cNvPr id="7" name="Rectángulo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ángulo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D81C884-65B5-4077-A415-CB6AF9CEFAD3}" type="datetime1">
              <a:rPr lang="es-ES" noProof="0" smtClean="0"/>
              <a:t>01/12/2022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604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9" r:id="rId5"/>
    <p:sldLayoutId id="2147483730" r:id="rId6"/>
    <p:sldLayoutId id="2147483736" r:id="rId7"/>
    <p:sldLayoutId id="2147483737" r:id="rId8"/>
    <p:sldLayoutId id="2147483727" r:id="rId9"/>
    <p:sldLayoutId id="2147483741" r:id="rId10"/>
    <p:sldLayoutId id="2147483740" r:id="rId11"/>
    <p:sldLayoutId id="214748372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BEAFBFE8-48DF-B26B-440D-C720FD8CA5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275" y="1285461"/>
            <a:ext cx="2025449" cy="14165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435FC9-7146-CA2A-E744-67D88078B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473431"/>
            <a:ext cx="8933796" cy="2437232"/>
          </a:xfrm>
        </p:spPr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  <a:tabLst>
                <a:tab pos="272415" algn="l"/>
                <a:tab pos="2339340" algn="ctr"/>
              </a:tabLst>
            </a:pPr>
            <a:r>
              <a:rPr lang="es-PE" sz="2400" b="1" dirty="0">
                <a:effectLst/>
                <a:latin typeface="Calibri" panose="020F0502020204030204" pitchFamily="34" charset="0"/>
                <a:ea typeface="Batang" panose="02030600000101010101" pitchFamily="18" charset="-127"/>
                <a:cs typeface="Calibri" panose="020F0502020204030204" pitchFamily="34" charset="0"/>
              </a:rPr>
              <a:t>INSTITUTO SUPERIOR TECNOLOGICO PRIVADO CIBERTEC</a:t>
            </a:r>
            <a:br>
              <a:rPr lang="es-PE" sz="2400" b="1" dirty="0">
                <a:effectLst/>
                <a:latin typeface="Calibri" panose="020F0502020204030204" pitchFamily="34" charset="0"/>
                <a:ea typeface="Batang" panose="02030600000101010101" pitchFamily="18" charset="-127"/>
                <a:cs typeface="Calibri" panose="020F0502020204030204" pitchFamily="34" charset="0"/>
              </a:rPr>
            </a:br>
            <a:br>
              <a:rPr lang="en-US" sz="2400" dirty="0">
                <a:effectLst/>
                <a:latin typeface="Calibri" panose="020F0502020204030204" pitchFamily="34" charset="0"/>
                <a:ea typeface="Batang" panose="02030600000101010101" pitchFamily="18" charset="-127"/>
                <a:cs typeface="Calibri" panose="020F0502020204030204" pitchFamily="34" charset="0"/>
              </a:rPr>
            </a:br>
            <a:r>
              <a:rPr lang="es-PE" sz="2400" b="1" dirty="0">
                <a:effectLst/>
                <a:latin typeface="Calibri" panose="020F0502020204030204" pitchFamily="34" charset="0"/>
                <a:ea typeface="Batang" panose="02030600000101010101" pitchFamily="18" charset="-127"/>
                <a:cs typeface="Calibri" panose="020F0502020204030204" pitchFamily="34" charset="0"/>
              </a:rPr>
              <a:t>CARRERAS PROFESIONALES</a:t>
            </a:r>
            <a:br>
              <a:rPr lang="es-PE" sz="2400" b="1" dirty="0">
                <a:effectLst/>
                <a:latin typeface="Calibri" panose="020F0502020204030204" pitchFamily="34" charset="0"/>
                <a:ea typeface="Batang" panose="02030600000101010101" pitchFamily="18" charset="-127"/>
                <a:cs typeface="Calibri" panose="020F0502020204030204" pitchFamily="34" charset="0"/>
              </a:rPr>
            </a:br>
            <a:br>
              <a:rPr lang="en-US" sz="2400" dirty="0">
                <a:effectLst/>
                <a:latin typeface="Calibri" panose="020F0502020204030204" pitchFamily="34" charset="0"/>
                <a:ea typeface="Batang" panose="02030600000101010101" pitchFamily="18" charset="-127"/>
                <a:cs typeface="Calibri" panose="020F0502020204030204" pitchFamily="34" charset="0"/>
              </a:rPr>
            </a:br>
            <a:r>
              <a:rPr lang="es-PE" sz="2400" b="1" dirty="0">
                <a:effectLst/>
                <a:latin typeface="Calibri" panose="020F0502020204030204" pitchFamily="34" charset="0"/>
                <a:ea typeface="Batang" panose="02030600000101010101" pitchFamily="18" charset="-127"/>
                <a:cs typeface="Calibri" panose="020F0502020204030204" pitchFamily="34" charset="0"/>
              </a:rPr>
              <a:t>DESARROLLO DE SERVICIOS WEB I</a:t>
            </a:r>
            <a:br>
              <a:rPr lang="en-US" sz="2400" dirty="0">
                <a:effectLst/>
                <a:latin typeface="Calibri" panose="020F0502020204030204" pitchFamily="34" charset="0"/>
                <a:ea typeface="Batang" panose="02030600000101010101" pitchFamily="18" charset="-127"/>
                <a:cs typeface="Calibri" panose="020F0502020204030204" pitchFamily="34" charset="0"/>
              </a:rPr>
            </a:br>
            <a:endParaRPr lang="en-US" sz="24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BF423B5-1C1D-79B7-1CE7-20EC8F37A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6051" y="4419016"/>
            <a:ext cx="8936846" cy="983293"/>
          </a:xfrm>
        </p:spPr>
        <p:txBody>
          <a:bodyPr>
            <a:normAutofit/>
          </a:bodyPr>
          <a:lstStyle/>
          <a:p>
            <a:r>
              <a:rPr lang="es-ES" sz="40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s-ES" sz="4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Atipax</a:t>
            </a:r>
            <a:r>
              <a:rPr lang="es-ES" sz="40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4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</a:t>
            </a:r>
            <a:r>
              <a:rPr lang="es-ES" sz="40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0134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Un hombre y una mujer discutiendo algunos documentos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 fontScale="90000"/>
          </a:bodyPr>
          <a:lstStyle>
            <a:defPPr>
              <a:defRPr lang="es-ES"/>
            </a:defPPr>
          </a:lstStyle>
          <a:p>
            <a:pPr rtl="0"/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Diagrama General del CU</a:t>
            </a:r>
            <a:br>
              <a:rPr lang="es-ES" dirty="0">
                <a:solidFill>
                  <a:schemeClr val="bg2">
                    <a:lumMod val="50000"/>
                  </a:schemeClr>
                </a:solidFill>
              </a:rPr>
            </a:br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7CFB87-2FF7-8097-FC32-EF44A2874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32" y="1564130"/>
            <a:ext cx="9240535" cy="4651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387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949" y="1419777"/>
            <a:ext cx="4633415" cy="923906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PE" sz="4800" b="1" u="none" strike="noStrike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Conclusiones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E88F70F9-BF03-458B-85E9-14F5321281D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357950" y="2343684"/>
            <a:ext cx="4633415" cy="3081302"/>
          </a:xfrm>
        </p:spPr>
        <p:txBody>
          <a:bodyPr rtlCol="0">
            <a:normAutofit fontScale="85000" lnSpcReduction="20000"/>
          </a:bodyPr>
          <a:lstStyle>
            <a:defPPr>
              <a:defRPr lang="es-ES"/>
            </a:defPPr>
          </a:lstStyle>
          <a:p>
            <a:pPr algn="just">
              <a:spcAft>
                <a:spcPts val="800"/>
              </a:spcAft>
            </a:pPr>
            <a:r>
              <a:rPr lang="es-PE" sz="18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Este proyecto a tenido como finalizar de poder solucionar algunos problemas que tiene su sitio web de la agencia </a:t>
            </a:r>
            <a:r>
              <a:rPr lang="es-PE" sz="1800" dirty="0" err="1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Atipax</a:t>
            </a:r>
            <a:r>
              <a:rPr lang="es-PE" sz="18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s-PE" sz="1800" dirty="0" err="1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Group</a:t>
            </a:r>
            <a:r>
              <a:rPr lang="es-PE" sz="18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 en cuanto al realizar un registro y una reserva, por lo que nosotros hemos tratado de implementar un sistema que realmente sea efectiva, por lo que creemos que hemos cumplido con lo establecido, y todo ello se resultó gracias a toda la teoría aprendida en clase y con apoyo en información externa como es el internet.</a:t>
            </a:r>
            <a:endParaRPr lang="es-PE" sz="1800" dirty="0">
              <a:effectLst/>
              <a:latin typeface="Calibri" panose="020F0502020204030204" pitchFamily="34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s-PE" sz="18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Asimismo, creemos que este sistema permitirá como base para elaborar futuros proyectos con la finalidad de implementar un software orientado a la realidad y que tenga las características ideales para el mundo competitivo.</a:t>
            </a:r>
            <a:endParaRPr lang="es-PE" sz="1800" dirty="0">
              <a:effectLst/>
              <a:latin typeface="Calibri" panose="020F0502020204030204" pitchFamily="34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rtl="0"/>
            <a:endParaRPr lang="es-ES" sz="1000" dirty="0">
              <a:solidFill>
                <a:schemeClr val="tx1"/>
              </a:solidFill>
            </a:endParaRPr>
          </a:p>
        </p:txBody>
      </p:sp>
      <p:pic>
        <p:nvPicPr>
          <p:cNvPr id="20" name="Marcador de posición de imagen 19" descr="Personas con portátiles">
            <a:extLst>
              <a:ext uri="{FF2B5EF4-FFF2-40B4-BE49-F238E27FC236}">
                <a16:creationId xmlns:a16="http://schemas.microsoft.com/office/drawing/2014/main" id="{207ED264-415A-4EAC-861D-E08C035154A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858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C2D8AE-2A51-43C9-93E8-4B377C699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17" y="527532"/>
            <a:ext cx="3310128" cy="82463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3200" spc="-20" dirty="0"/>
              <a:t>Recomendaciones</a:t>
            </a:r>
          </a:p>
        </p:txBody>
      </p:sp>
      <p:pic>
        <p:nvPicPr>
          <p:cNvPr id="6" name="Marcador de contenido 5" descr="Mujer con un portátil">
            <a:extLst>
              <a:ext uri="{FF2B5EF4-FFF2-40B4-BE49-F238E27FC236}">
                <a16:creationId xmlns:a16="http://schemas.microsoft.com/office/drawing/2014/main" id="{56C2B6AD-A8A8-4F16-8F43-F9B26F1BF0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237876"/>
            <a:ext cx="7696800" cy="6382247"/>
          </a:xfrm>
          <a:prstGeom prst="rect">
            <a:avLst/>
          </a:prstGeom>
          <a:noFill/>
        </p:spPr>
      </p:pic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5A1B00F9-CC1D-4C2D-B987-607685F3D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03096" y="1352164"/>
            <a:ext cx="3617843" cy="4978304"/>
          </a:xfrm>
        </p:spPr>
        <p:txBody>
          <a:bodyPr rtlCol="0">
            <a:normAutofit fontScale="92500" lnSpcReduction="20000"/>
          </a:bodyPr>
          <a:lstStyle>
            <a:defPPr>
              <a:defRPr lang="es-ES"/>
            </a:defPPr>
          </a:lstStyle>
          <a:p>
            <a:pPr algn="just">
              <a:spcAft>
                <a:spcPts val="800"/>
              </a:spcAft>
            </a:pPr>
            <a:r>
              <a:rPr lang="es-PE" sz="18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A nuestros compañeros que decidan desarrollar un proyecto con características similares les podemos recomendar que procuren hacer el código lo más ordenado posible y el diseño más intuitivo para hacerlo dinámico y amigable al personal.</a:t>
            </a:r>
            <a:endParaRPr lang="es-PE" sz="1800" dirty="0">
              <a:effectLst/>
              <a:latin typeface="Calibri" panose="020F0502020204030204" pitchFamily="34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s-PE" sz="18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Que la implementación del sistema sea 100% efectiva, reduciendo las confusiones de información.</a:t>
            </a:r>
            <a:endParaRPr lang="es-PE" sz="1800" dirty="0">
              <a:effectLst/>
              <a:latin typeface="Calibri" panose="020F0502020204030204" pitchFamily="34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s-PE" sz="18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Por último, le recomendamos a los desarrolladores siempre agregarle un toque personal a su trabajo, agregándole alguna opción o dato que le pueda ser de utilidad al usuario y por consiguiente pueda ser más amigable también para el cliente final.  </a:t>
            </a:r>
            <a:endParaRPr lang="es-PE" sz="1800" dirty="0">
              <a:effectLst/>
              <a:latin typeface="Calibri" panose="020F0502020204030204" pitchFamily="34" charset="0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20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ángulo 10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 useBgFill="1">
        <p:nvSpPr>
          <p:cNvPr id="108" name="Rectángulo 107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0" name="Rectángulo 109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12" name="Rectángulo 111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15" name="Conector recto 114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Rectángulo 118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10" name="Marcador de posición de imagen 9" descr="Portátil y bloc de notas en la mesa">
            <a:extLst>
              <a:ext uri="{FF2B5EF4-FFF2-40B4-BE49-F238E27FC236}">
                <a16:creationId xmlns:a16="http://schemas.microsoft.com/office/drawing/2014/main" id="{201D9675-DFD6-4198-A186-4B82257CEE9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" y="10"/>
            <a:ext cx="12191982" cy="6857990"/>
          </a:xfrm>
          <a:prstGeom prst="rect">
            <a:avLst/>
          </a:prstGeom>
        </p:spPr>
      </p:pic>
      <p:sp>
        <p:nvSpPr>
          <p:cNvPr id="121" name="Rectángulo 12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5AD4937-CA34-4C89-9BAF-9E011BE5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054" y="2667757"/>
            <a:ext cx="4775075" cy="1630906"/>
          </a:xfr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algn="ctr" rtl="0">
              <a:lnSpc>
                <a:spcPct val="83000"/>
              </a:lnSpc>
            </a:pPr>
            <a:r>
              <a:rPr lang="es-ES" sz="6600" cap="all" spc="-100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1103380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ángulo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4" name="Imagen 3" descr="Un hombre con auriculares y un portátil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" y="11"/>
            <a:ext cx="12191978" cy="685798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253F3E-E6E8-4DEE-A6F6-D6A88FD39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6353" y="887572"/>
            <a:ext cx="8652938" cy="2461504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algn="l" rtl="0"/>
            <a:r>
              <a:rPr lang="es-ES" dirty="0"/>
              <a:t>Integrantes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954176-1A2D-47B9-B195-FB21407C0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9348" y="2734380"/>
            <a:ext cx="8655200" cy="2606246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marL="1005840" marR="1080135" indent="-28575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PE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Batang" panose="02030600000101010101" pitchFamily="18" charset="-127"/>
                <a:cs typeface="Calibri" panose="020F0502020204030204" pitchFamily="34" charset="0"/>
              </a:rPr>
              <a:t>Anghela</a:t>
            </a:r>
            <a:r>
              <a:rPr lang="es-P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Batang" panose="02030600000101010101" pitchFamily="18" charset="-127"/>
                <a:cs typeface="Calibri" panose="020F0502020204030204" pitchFamily="34" charset="0"/>
              </a:rPr>
              <a:t> </a:t>
            </a:r>
            <a:r>
              <a:rPr lang="es-PE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Batang" panose="02030600000101010101" pitchFamily="18" charset="-127"/>
                <a:cs typeface="Calibri" panose="020F0502020204030204" pitchFamily="34" charset="0"/>
              </a:rPr>
              <a:t>Sanchez</a:t>
            </a:r>
            <a:r>
              <a:rPr lang="es-P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Batang" panose="02030600000101010101" pitchFamily="18" charset="-127"/>
                <a:cs typeface="Calibri" panose="020F0502020204030204" pitchFamily="34" charset="0"/>
              </a:rPr>
              <a:t> Arias</a:t>
            </a:r>
          </a:p>
          <a:p>
            <a:pPr marL="1005840" marR="1080135" indent="-28575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P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Batang" panose="02030600000101010101" pitchFamily="18" charset="-127"/>
                <a:cs typeface="Calibri" panose="020F0502020204030204" pitchFamily="34" charset="0"/>
              </a:rPr>
              <a:t>Grecia Estefanía Huarote Zambrano.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Batang" panose="02030600000101010101" pitchFamily="18" charset="-127"/>
              <a:cs typeface="Calibri" panose="020F0502020204030204" pitchFamily="34" charset="0"/>
            </a:endParaRPr>
          </a:p>
          <a:p>
            <a:pPr marL="1005840" marR="1080135" indent="-28575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P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Batang" panose="02030600000101010101" pitchFamily="18" charset="-127"/>
                <a:cs typeface="Calibri" panose="020F0502020204030204" pitchFamily="34" charset="0"/>
              </a:rPr>
              <a:t>Dario Yaranga Verano.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Batang" panose="02030600000101010101" pitchFamily="18" charset="-127"/>
              <a:cs typeface="Calibri" panose="020F050202020403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17353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Trabajo de un grupo de personas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Atipax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Group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5" name="Marcador de contenido 2" descr="Objeto SmartArt">
            <a:extLst>
              <a:ext uri="{FF2B5EF4-FFF2-40B4-BE49-F238E27FC236}">
                <a16:creationId xmlns:a16="http://schemas.microsoft.com/office/drawing/2014/main" id="{A1342CC9-B5BC-4EE6-A03F-6501ED7CC4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7372775"/>
              </p:ext>
            </p:extLst>
          </p:nvPr>
        </p:nvGraphicFramePr>
        <p:xfrm>
          <a:off x="685799" y="2037524"/>
          <a:ext cx="10817088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7300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ángulo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6" name="Marcador de posición de imagen 5" descr="Hombre joven que está escribiendo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7F5067F-B05A-4CB4-8FEF-12162F4F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56" y="582951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>
              <a:lnSpc>
                <a:spcPct val="90000"/>
              </a:lnSpc>
            </a:pPr>
            <a:r>
              <a:rPr lang="es-PE" sz="4800" b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Resumen</a:t>
            </a:r>
            <a:endParaRPr lang="es-ES" sz="4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9AD4A91-7AB8-40C3-9C11-950FF5FC7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802" y="1908313"/>
            <a:ext cx="4827060" cy="4287214"/>
          </a:xfrm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</a:lstStyle>
          <a:p>
            <a:pPr algn="just">
              <a:spcAft>
                <a:spcPts val="800"/>
              </a:spcAft>
            </a:pPr>
            <a:r>
              <a:rPr lang="es-PE" sz="10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Para nuestro trabajo empleamos el programa Visual Studio, el cual nos ha permitido generar y plasmar el desarrollo de una reserva a través del sitio web, realmente con mejoras a la que actualmente tiene el sitio web de dicha agencia, y que a través de su uso se han logrado importantes mejoras, ya que automatiza los procesos operativos, suministra una plataforma de información necesaria para la toma de decisiones, y lo más importante, es lograr una ventaja competitiva.</a:t>
            </a:r>
            <a:endParaRPr lang="es-PE" sz="1000" dirty="0">
              <a:effectLst/>
              <a:latin typeface="Calibri" panose="020F0502020204030204" pitchFamily="34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s-PE" sz="10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Nuestro proyecto tiene como visión general un diseño o modelo con diferentes opciones a través de las cuales se opera en la agencia de viajes, ya que sentimos que su sitio web está para mejorar y que también se presenta como obsoleto a cambios drásticos en su interfaz o su funcionamiento.</a:t>
            </a:r>
            <a:endParaRPr lang="es-PE" sz="1000" dirty="0">
              <a:effectLst/>
              <a:latin typeface="Calibri" panose="020F0502020204030204" pitchFamily="34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s-PE" sz="10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Es con este análisis que mencionamos, exponemos las razones que nos ha llevado a diseñar esta aplicación, ya que el objetivo de nuestro proyecto es proporcionar una búsqueda de paquetes o alojamiento o aéreos o tours como parte central que </a:t>
            </a:r>
            <a:r>
              <a:rPr lang="es-PE" sz="1000" dirty="0" err="1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permitará</a:t>
            </a:r>
            <a:r>
              <a:rPr lang="es-PE" sz="10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 la mejor facilidad de encontrarlos, con importantes mejoras, que suministran una plataforma de información necesaria e importante para lograr una ventaja competitiva y reducir los rivales de cualquier institución.</a:t>
            </a:r>
            <a:endParaRPr lang="es-PE" sz="1000" dirty="0">
              <a:effectLst/>
              <a:latin typeface="Calibri" panose="020F0502020204030204" pitchFamily="34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s-PE" sz="10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Este proyecto ha sido capaz de evaluar diversas condiciones en las cuales el proyecto podría ser ejecutado, beneficiando no solo a </a:t>
            </a:r>
            <a:r>
              <a:rPr lang="es-PE" sz="1000" dirty="0" err="1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Atipax</a:t>
            </a:r>
            <a:r>
              <a:rPr lang="es-PE" sz="10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s-PE" sz="1000" dirty="0" err="1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Group</a:t>
            </a:r>
            <a:r>
              <a:rPr lang="es-PE" sz="10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, sino a muchas otras agencias de viajes que actualmente su sitio web son escazas tienen también se van a proveer conclusiones en las cuales expresaremos algunas recomendaciones y beneficios que trae la digitalización de los procesos.</a:t>
            </a:r>
          </a:p>
          <a:p>
            <a:pPr algn="just"/>
            <a:endParaRPr lang="en-US" sz="1000" dirty="0">
              <a:effectLst/>
              <a:latin typeface="Calibri" panose="020F0502020204030204" pitchFamily="34" charset="0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79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Hombre mostrando algo en el portátil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9" y="238125"/>
            <a:ext cx="7696201" cy="638175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712034"/>
            <a:ext cx="3144774" cy="831441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400" dirty="0">
                <a:solidFill>
                  <a:schemeClr val="bg2">
                    <a:lumMod val="50000"/>
                  </a:schemeClr>
                </a:solidFill>
              </a:rPr>
              <a:t>Introducción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1543475"/>
            <a:ext cx="3144774" cy="4602491"/>
          </a:xfrm>
        </p:spPr>
        <p:txBody>
          <a:bodyPr rtlCol="0">
            <a:normAutofit fontScale="55000" lnSpcReduction="20000"/>
          </a:bodyPr>
          <a:lstStyle>
            <a:defPPr>
              <a:defRPr lang="es-ES"/>
            </a:defPPr>
          </a:lstStyle>
          <a:p>
            <a:pPr algn="just">
              <a:spcAft>
                <a:spcPts val="800"/>
              </a:spcAft>
            </a:pPr>
            <a:r>
              <a:rPr lang="es-PE" sz="18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Calibri" panose="020F0502020204030204" pitchFamily="34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s-PE" sz="18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Este proyecto busca desarrollar un sitio web que facilite la búsqueda y reservas de una manera eficaz y eficiente cumpliendo con los respectivos estándares de software, acelerando los procesos de búsqueda de las empresas, así como, organizando mejor los recursos que se soliciten.</a:t>
            </a:r>
            <a:endParaRPr lang="es-PE" sz="1800" dirty="0">
              <a:effectLst/>
              <a:latin typeface="Calibri" panose="020F0502020204030204" pitchFamily="34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s-PE" sz="18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El propósito de este proyecto es implementar un sistema automatizado que integre los procesos de solicitud, búsqueda y control de los recursos demandados aplicando una nueva metodología del proceso y haciendo uso de los nuevos avances tecnológicos.</a:t>
            </a:r>
            <a:endParaRPr lang="es-PE" sz="1800" dirty="0">
              <a:effectLst/>
              <a:latin typeface="Calibri" panose="020F0502020204030204" pitchFamily="34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s-PE" sz="18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En la cual el alcance de este proyecto presentado es automatizar ciertos procesos de la agencia de viajes mayorista “</a:t>
            </a:r>
            <a:r>
              <a:rPr lang="es-PE" sz="1800" dirty="0" err="1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Atipax</a:t>
            </a:r>
            <a:r>
              <a:rPr lang="es-PE" sz="18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s-PE" sz="1800" dirty="0" err="1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Group</a:t>
            </a:r>
            <a:r>
              <a:rPr lang="es-PE" sz="18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”. Para dicho fin se ha abarcado la vista de arquitectura, la vista lógica, y la vista de datos de todos los casos de usos funcionales que se han hallado, logrando con todo esto el modelamiento de los procesos solicitados y la documentación requerida.</a:t>
            </a:r>
            <a:endParaRPr lang="es-PE" sz="1800" dirty="0">
              <a:effectLst/>
              <a:latin typeface="Calibri" panose="020F0502020204030204" pitchFamily="34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s-PE" sz="18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El alcance a largo plazo es dar solución informática a las diversas agencias de viajes minoristas como mayorista requieran implementación de software basados en nuestro proyecto.</a:t>
            </a:r>
            <a:endParaRPr lang="es-PE" sz="1800" dirty="0">
              <a:effectLst/>
              <a:latin typeface="Calibri" panose="020F0502020204030204" pitchFamily="34" charset="0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235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Personas que debaten sobre unos documentos">
            <a:extLst>
              <a:ext uri="{FF2B5EF4-FFF2-40B4-BE49-F238E27FC236}">
                <a16:creationId xmlns:a16="http://schemas.microsoft.com/office/drawing/2014/main" id="{AA3CBDBD-ADA7-4AA5-9091-5AD206DAD3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7670"/>
            <a:ext cx="11725200" cy="6362659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47" y="394252"/>
            <a:ext cx="10058400" cy="692426"/>
          </a:xfrm>
        </p:spPr>
        <p:txBody>
          <a:bodyPr rtlCol="0">
            <a:normAutofit fontScale="90000"/>
          </a:bodyPr>
          <a:lstStyle>
            <a:defPPr>
              <a:defRPr lang="es-ES"/>
            </a:defPPr>
          </a:lstStyle>
          <a:p>
            <a:pPr rtl="0"/>
            <a:r>
              <a:rPr lang="es-PE" sz="4800" b="1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Análisis SEPTE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B084FC49-DB7C-A382-0899-6FD79364C85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7407586"/>
              </p:ext>
            </p:extLst>
          </p:nvPr>
        </p:nvGraphicFramePr>
        <p:xfrm>
          <a:off x="497647" y="1086678"/>
          <a:ext cx="11071501" cy="5377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12618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ángulo 1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6" name="Marcador de contenido 5" descr="Hombre joven con el portátil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" y="0"/>
            <a:ext cx="6391275" cy="6858000"/>
          </a:xfrm>
          <a:prstGeom prst="rect">
            <a:avLst/>
          </a:prstGeom>
          <a:noFill/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>
              <a:lnSpc>
                <a:spcPct val="90000"/>
              </a:lnSpc>
            </a:pPr>
            <a:r>
              <a:rPr lang="es-ES" sz="4800" dirty="0">
                <a:solidFill>
                  <a:schemeClr val="bg2">
                    <a:lumMod val="50000"/>
                  </a:schemeClr>
                </a:solidFill>
              </a:rPr>
              <a:t>Objetivos</a:t>
            </a:r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082" y="2103120"/>
            <a:ext cx="4336421" cy="3931920"/>
          </a:xfr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8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Contar con las solicitudes de búsqueda en un 20% de reservas que se custodia en la base central a comparación del período 2021.</a:t>
            </a:r>
            <a:endParaRPr lang="es-PE" sz="1800" dirty="0">
              <a:effectLst/>
              <a:latin typeface="Calibri" panose="020F0502020204030204" pitchFamily="34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8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Tener un control total referente a las reservas, como si se intentase realizar una auditoría.</a:t>
            </a:r>
            <a:endParaRPr lang="es-PE" sz="1800" dirty="0">
              <a:effectLst/>
              <a:latin typeface="Calibri" panose="020F0502020204030204" pitchFamily="34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8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Contar con el doble de solicitudes de reservas como registros de una manera exitosa a comparación del período 2021.</a:t>
            </a:r>
            <a:endParaRPr lang="es-PE" sz="1800" dirty="0">
              <a:effectLst/>
              <a:latin typeface="Calibri" panose="020F0502020204030204" pitchFamily="34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10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ángulo 1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6" name="Marcador de contenido 5" descr="Alumnos que debaten sobre algo">
            <a:extLst>
              <a:ext uri="{FF2B5EF4-FFF2-40B4-BE49-F238E27FC236}">
                <a16:creationId xmlns:a16="http://schemas.microsoft.com/office/drawing/2014/main" id="{1EF7692A-5CA9-4710-B9F3-81C8F9C643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769BAC94-6EE6-4C8D-8140-D4B8F6CF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637123"/>
            <a:ext cx="4602152" cy="836131"/>
          </a:xfr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Justificación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352AEF0-6B6A-4BB0-A115-57B4A6983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6137" y="1489058"/>
            <a:ext cx="4400983" cy="4529928"/>
          </a:xfr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marL="0" indent="0" algn="just">
              <a:spcAft>
                <a:spcPts val="800"/>
              </a:spcAft>
              <a:buNone/>
            </a:pPr>
            <a:r>
              <a:rPr lang="es-PE" sz="11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Muchas agencias de viajes ya sea minoristas o mayoristas realizan una solicitud en físico para cualquier búsqueda o confirmación de alguna reserva, la cual toma más tiempo, por lo que creemos que sería más factible y práctico que el sitio web debe de contar con toda la información a la mano, que el cliente pueda elegir el lugar, sitio o tours de preferencia, por la cual debe ser gestionada y aprobada por el administrador y aprobada, en la cual permitirá que esta aplicación permitirá que tanto el administrador como el cliente tendrá accesos a las reservas realizadas o por realizar, en caso de que el documento a solicitar no se encuentre en la base de datos de esta aplicación, se ingresara el requerimiento; por consiguiente, una vez atendido este requerimiento, dicho documento quedará agregado en la base de datos, con lo cual evitará ingresar solicitudes repetitivas por el mismo documento. </a:t>
            </a:r>
            <a:endParaRPr lang="es-PE" sz="1100" dirty="0">
              <a:effectLst/>
              <a:latin typeface="Calibri" panose="020F0502020204030204" pitchFamily="34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marL="0" indent="0" algn="just">
              <a:spcAft>
                <a:spcPts val="800"/>
              </a:spcAft>
              <a:buNone/>
            </a:pPr>
            <a:r>
              <a:rPr lang="es-PE" sz="11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Este proyecto beneficiará a los usuarios de la aplicación.</a:t>
            </a:r>
            <a:endParaRPr lang="es-PE" sz="1100" dirty="0">
              <a:effectLst/>
              <a:latin typeface="Calibri" panose="020F0502020204030204" pitchFamily="34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800"/>
              </a:spcAft>
              <a:buFont typeface="+mj-lt"/>
              <a:buAutoNum type="arabicPeriod"/>
            </a:pPr>
            <a:r>
              <a:rPr lang="es-PE" sz="1100" b="1" i="1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Los beneficiarios directos:</a:t>
            </a:r>
            <a:r>
              <a:rPr lang="es-PE" sz="11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  Los que participarán directamente en el proyecto serán básicamente el cliente.</a:t>
            </a:r>
            <a:endParaRPr lang="es-PE" sz="1100" dirty="0">
              <a:effectLst/>
              <a:latin typeface="Calibri" panose="020F0502020204030204" pitchFamily="34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800"/>
              </a:spcAft>
              <a:buFont typeface="+mj-lt"/>
              <a:buAutoNum type="arabicPeriod"/>
            </a:pPr>
            <a:r>
              <a:rPr lang="es-PE" sz="1100" b="1" i="1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Los beneficiarios indirectos:</a:t>
            </a:r>
            <a:r>
              <a:rPr lang="es-PE" sz="11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 Los que no tienen relación directa con el proyecto serán los administradores.</a:t>
            </a:r>
            <a:endParaRPr lang="es-PE" sz="1100" dirty="0">
              <a:effectLst/>
              <a:latin typeface="Calibri" panose="020F0502020204030204" pitchFamily="34" charset="0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407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ángulo 4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6" name="Marcador de contenido 5" descr="Grupo de alumnos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" y="10"/>
            <a:ext cx="12191982" cy="6857990"/>
          </a:xfrm>
          <a:prstGeom prst="rect">
            <a:avLst/>
          </a:prstGeom>
          <a:noFill/>
        </p:spPr>
      </p:pic>
      <p:sp>
        <p:nvSpPr>
          <p:cNvPr id="54" name="Rectángulo 53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217053"/>
            <a:ext cx="4633416" cy="762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defPPr>
              <a:defRPr lang="es-ES"/>
            </a:defPPr>
          </a:lstStyle>
          <a:p>
            <a:pPr rtl="0">
              <a:lnSpc>
                <a:spcPct val="90000"/>
              </a:lnSpc>
            </a:pPr>
            <a:r>
              <a:rPr lang="es-ES" sz="4000" dirty="0"/>
              <a:t> </a:t>
            </a:r>
            <a:br>
              <a:rPr lang="es-ES" sz="4000" dirty="0"/>
            </a:br>
            <a:r>
              <a:rPr lang="es-ES" sz="4000" dirty="0"/>
              <a:t>Definición y alcance</a:t>
            </a:r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9779" y="2144337"/>
            <a:ext cx="4633415" cy="3395072"/>
          </a:xfrm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</a:lstStyle>
          <a:p>
            <a:pPr algn="just">
              <a:spcAft>
                <a:spcPts val="800"/>
              </a:spcAft>
            </a:pPr>
            <a:r>
              <a:rPr lang="es-PE" sz="10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 En nuestro proyecto tiene como principal objetivo que el cliente tendrá un mejor acceso y que pueda realizar una reserva sin inconvenientes, pudiendo visualizarlos en dicha aplicación. Y en cuanto el administrado cuenta con un usuario y contraseña para acceder a la plataforma donde podría visualizar las reservas que se hayan generado, asimismo que pueda realizar cambios de disponibilidad de habitaciones como actualizar tarifas. El administrador también contará con usuario y contraseña en donde podría visualizar la sección de reservas para validarlas, actualizar y/o eliminarlas en caso se requiera.</a:t>
            </a:r>
            <a:endParaRPr lang="es-PE" sz="1000" dirty="0">
              <a:effectLst/>
              <a:latin typeface="Calibri" panose="020F0502020204030204" pitchFamily="34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s-PE" sz="10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Así mismo, se podría acceder a la sección de reservas y poder realizar una compra sin inconveniente. El usuario también contara con Usuario y Contraseña, pero tiene la particularidad de tener limitaciones en la aplicación web. </a:t>
            </a:r>
            <a:endParaRPr lang="es-PE" sz="1000" dirty="0">
              <a:effectLst/>
              <a:latin typeface="Calibri" panose="020F0502020204030204" pitchFamily="34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s-PE" sz="10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Para poder tener un conocimiento de lo que deseábamos lograr en nuestro proyecto, plasmamos las ideas en la aplicación </a:t>
            </a:r>
            <a:r>
              <a:rPr lang="es-PE" sz="1000" dirty="0" err="1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figma</a:t>
            </a:r>
            <a:r>
              <a:rPr lang="es-PE" sz="10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Times New Roman" panose="02020603050405020304" pitchFamily="18" charset="0"/>
              </a:rPr>
              <a:t>, donde nos ayudó ver como podríamos finalizar nuestro proyecto.</a:t>
            </a:r>
            <a:endParaRPr lang="es-PE" sz="1000" dirty="0">
              <a:effectLst/>
              <a:latin typeface="Calibri" panose="020F0502020204030204" pitchFamily="34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algn="just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</a:pPr>
            <a:endParaRPr lang="es-ES" sz="1000" dirty="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442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D"/>
      </a:dk2>
      <a:lt2>
        <a:srgbClr val="E2E2E8"/>
      </a:lt2>
      <a:accent1>
        <a:srgbClr val="A5A27D"/>
      </a:accent1>
      <a:accent2>
        <a:srgbClr val="B79A7A"/>
      </a:accent2>
      <a:accent3>
        <a:srgbClr val="C2948F"/>
      </a:accent3>
      <a:accent4>
        <a:srgbClr val="BA7F91"/>
      </a:accent4>
      <a:accent5>
        <a:srgbClr val="C390B5"/>
      </a:accent5>
      <a:accent6>
        <a:srgbClr val="B17FBA"/>
      </a:accent6>
      <a:hlink>
        <a:srgbClr val="6D71B0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5202519_TF89747358_Win32" id="{B609F969-5D32-4B95-9F78-8698CAA0F86F}" vid="{861FB8E8-60C1-4B53-B06A-67A7A082AC9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B96A612-58F4-4E9A-9665-3987CC3AC4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1243E30-12F4-4BE3-B27D-23AB115E9D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F5E4A76-0180-4CD0-B081-82F74A336136}">
  <ds:schemaRefs>
    <ds:schemaRef ds:uri="http://schemas.microsoft.com/office/infopath/2007/PartnerControls"/>
    <ds:schemaRef ds:uri="http://purl.org/dc/terms/"/>
    <ds:schemaRef ds:uri="http://purl.org/dc/dcmitype/"/>
    <ds:schemaRef ds:uri="http://purl.org/dc/elements/1.1/"/>
    <ds:schemaRef ds:uri="71af3243-3dd4-4a8d-8c0d-dd76da1f02a5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para enseñar un curso</Template>
  <TotalTime>103</TotalTime>
  <Words>1406</Words>
  <Application>Microsoft Office PowerPoint</Application>
  <PresentationFormat>Panorámica</PresentationFormat>
  <Paragraphs>70</Paragraphs>
  <Slides>13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Garamond</vt:lpstr>
      <vt:lpstr>Symbol</vt:lpstr>
      <vt:lpstr>SavonVTI</vt:lpstr>
      <vt:lpstr>INSTITUTO SUPERIOR TECNOLOGICO PRIVADO CIBERTEC  CARRERAS PROFESIONALES  DESARROLLO DE SERVICIOS WEB I </vt:lpstr>
      <vt:lpstr>Integrantes</vt:lpstr>
      <vt:lpstr>Atipax Group</vt:lpstr>
      <vt:lpstr>Resumen</vt:lpstr>
      <vt:lpstr>Introducción</vt:lpstr>
      <vt:lpstr>Análisis SEPTE</vt:lpstr>
      <vt:lpstr>Objetivos</vt:lpstr>
      <vt:lpstr>Justificación</vt:lpstr>
      <vt:lpstr>  Definición y alcance</vt:lpstr>
      <vt:lpstr>Diagrama General del CU </vt:lpstr>
      <vt:lpstr>Conclusiones</vt:lpstr>
      <vt:lpstr>Recomendaciones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INSTITUTO SUPERIOR TECNOLOGICO PRIVADO CIBERTEC  CARRERAS PROFESIONALES  DESARROLLO DE APLICACIONES WEB I</dc:title>
  <dc:creator>Joel</dc:creator>
  <cp:lastModifiedBy>Grecia E. Huarote Z.</cp:lastModifiedBy>
  <cp:revision>5</cp:revision>
  <dcterms:created xsi:type="dcterms:W3CDTF">2022-11-29T03:46:14Z</dcterms:created>
  <dcterms:modified xsi:type="dcterms:W3CDTF">2022-12-02T04:08:37Z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